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8"/>
  </p:notesMasterIdLst>
  <p:sldIdLst>
    <p:sldId id="672" r:id="rId4"/>
    <p:sldId id="696" r:id="rId5"/>
    <p:sldId id="699" r:id="rId6"/>
    <p:sldId id="673" r:id="rId7"/>
    <p:sldId id="676" r:id="rId8"/>
    <p:sldId id="560" r:id="rId9"/>
    <p:sldId id="701" r:id="rId10"/>
    <p:sldId id="702" r:id="rId11"/>
    <p:sldId id="703" r:id="rId12"/>
    <p:sldId id="651" r:id="rId13"/>
    <p:sldId id="550" r:id="rId14"/>
    <p:sldId id="700" r:id="rId15"/>
    <p:sldId id="574" r:id="rId16"/>
    <p:sldId id="58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FB"/>
    <a:srgbClr val="FFEC9D"/>
    <a:srgbClr val="6666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13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7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1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8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Project3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汇报人：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张博彦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缓冲区管理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缓冲区管理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B4C6E-8FCC-478B-BFF4-C678A788531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C2FE2E-4CA3-4F2E-8672-BA54E1B0F30F}"/>
              </a:ext>
            </a:extLst>
          </p:cNvPr>
          <p:cNvSpPr txBox="1"/>
          <p:nvPr/>
        </p:nvSpPr>
        <p:spPr>
          <a:xfrm>
            <a:off x="1508165" y="1122218"/>
            <a:ext cx="716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Input0</a:t>
            </a:r>
            <a:r>
              <a:rPr lang="zh-CN" altLang="en-US" dirty="0"/>
              <a:t>，</a:t>
            </a:r>
            <a:r>
              <a:rPr lang="en-US" altLang="zh-CN" dirty="0"/>
              <a:t>input1</a:t>
            </a:r>
            <a:r>
              <a:rPr lang="zh-CN" altLang="en-US" dirty="0"/>
              <a:t>，</a:t>
            </a:r>
            <a:r>
              <a:rPr lang="en-US" altLang="zh-CN" dirty="0"/>
              <a:t>output0</a:t>
            </a:r>
            <a:r>
              <a:rPr lang="zh-CN" altLang="en-US" dirty="0"/>
              <a:t>，</a:t>
            </a:r>
            <a:r>
              <a:rPr lang="en-US" altLang="zh-CN" dirty="0"/>
              <a:t>output1</a:t>
            </a:r>
            <a:r>
              <a:rPr lang="zh-CN" altLang="en-US" dirty="0"/>
              <a:t>分别对应</a:t>
            </a:r>
            <a:r>
              <a:rPr lang="en-US" altLang="zh-CN" dirty="0"/>
              <a:t>in_active0,in_active1,out_active0,out_active2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33" name="Group 13">
            <a:extLst>
              <a:ext uri="{FF2B5EF4-FFF2-40B4-BE49-F238E27FC236}">
                <a16:creationId xmlns:a16="http://schemas.microsoft.com/office/drawing/2014/main" id="{E14C404D-E491-FBCA-407A-CA28288BE542}"/>
              </a:ext>
            </a:extLst>
          </p:cNvPr>
          <p:cNvGrpSpPr>
            <a:grpSpLocks/>
          </p:cNvGrpSpPr>
          <p:nvPr/>
        </p:nvGrpSpPr>
        <p:grpSpPr bwMode="auto">
          <a:xfrm>
            <a:off x="8953005" y="4619502"/>
            <a:ext cx="1600200" cy="762000"/>
            <a:chOff x="1920" y="1536"/>
            <a:chExt cx="1008" cy="1248"/>
          </a:xfrm>
        </p:grpSpPr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1FCAE253-A3E7-FE96-F1FA-CE8A9CFA8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536"/>
              <a:ext cx="1008" cy="1248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id="{C302CDF9-4863-8601-7D16-86ED8BF97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926"/>
              <a:ext cx="864" cy="7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rgbClr val="FFFFFF"/>
                  </a:solidFill>
                </a:rPr>
                <a:t>Input 1</a:t>
              </a:r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4EF02C19-7085-0445-6A4B-C84735A76F20}"/>
              </a:ext>
            </a:extLst>
          </p:cNvPr>
          <p:cNvGrpSpPr>
            <a:grpSpLocks/>
          </p:cNvGrpSpPr>
          <p:nvPr/>
        </p:nvGrpSpPr>
        <p:grpSpPr bwMode="auto">
          <a:xfrm>
            <a:off x="7352805" y="4619502"/>
            <a:ext cx="1600200" cy="762000"/>
            <a:chOff x="912" y="1536"/>
            <a:chExt cx="1008" cy="1248"/>
          </a:xfrm>
        </p:grpSpPr>
        <p:sp>
          <p:nvSpPr>
            <p:cNvPr id="37" name="Rectangle 17">
              <a:extLst>
                <a:ext uri="{FF2B5EF4-FFF2-40B4-BE49-F238E27FC236}">
                  <a16:creationId xmlns:a16="http://schemas.microsoft.com/office/drawing/2014/main" id="{006B773C-7742-CEC1-1ACA-7E356B477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008" cy="1248"/>
            </a:xfrm>
            <a:prstGeom prst="rect">
              <a:avLst/>
            </a:prstGeom>
            <a:solidFill>
              <a:srgbClr val="FF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18">
              <a:extLst>
                <a:ext uri="{FF2B5EF4-FFF2-40B4-BE49-F238E27FC236}">
                  <a16:creationId xmlns:a16="http://schemas.microsoft.com/office/drawing/2014/main" id="{0864BF54-558F-72C2-FE94-D37B6138B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926"/>
              <a:ext cx="86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rgbClr val="FFFFFF"/>
                  </a:solidFill>
                </a:rPr>
                <a:t>Input 0</a:t>
              </a:r>
            </a:p>
          </p:txBody>
        </p:sp>
      </p:grpSp>
      <p:grpSp>
        <p:nvGrpSpPr>
          <p:cNvPr id="39" name="Group 19">
            <a:extLst>
              <a:ext uri="{FF2B5EF4-FFF2-40B4-BE49-F238E27FC236}">
                <a16:creationId xmlns:a16="http://schemas.microsoft.com/office/drawing/2014/main" id="{F8BAB1A2-E961-7464-1CEB-023B55A1CE25}"/>
              </a:ext>
            </a:extLst>
          </p:cNvPr>
          <p:cNvGrpSpPr>
            <a:grpSpLocks/>
          </p:cNvGrpSpPr>
          <p:nvPr/>
        </p:nvGrpSpPr>
        <p:grpSpPr bwMode="auto">
          <a:xfrm>
            <a:off x="7352805" y="2181102"/>
            <a:ext cx="1600200" cy="762000"/>
            <a:chOff x="912" y="1536"/>
            <a:chExt cx="1008" cy="1248"/>
          </a:xfrm>
        </p:grpSpPr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8C229245-10BB-1E9F-A5FE-C6B98BBAD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008" cy="124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21">
              <a:extLst>
                <a:ext uri="{FF2B5EF4-FFF2-40B4-BE49-F238E27FC236}">
                  <a16:creationId xmlns:a16="http://schemas.microsoft.com/office/drawing/2014/main" id="{7C88D9CF-BA0E-8E92-3242-A1A0139F0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926"/>
              <a:ext cx="864" cy="74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dirty="0">
                  <a:solidFill>
                    <a:schemeClr val="accent3"/>
                  </a:solidFill>
                </a:rPr>
                <a:t>Output 0</a:t>
              </a:r>
            </a:p>
          </p:txBody>
        </p:sp>
      </p:grpSp>
      <p:grpSp>
        <p:nvGrpSpPr>
          <p:cNvPr id="42" name="Group 22">
            <a:extLst>
              <a:ext uri="{FF2B5EF4-FFF2-40B4-BE49-F238E27FC236}">
                <a16:creationId xmlns:a16="http://schemas.microsoft.com/office/drawing/2014/main" id="{1C4CA9DE-401F-224F-BD87-843E6EB1D6DC}"/>
              </a:ext>
            </a:extLst>
          </p:cNvPr>
          <p:cNvGrpSpPr>
            <a:grpSpLocks/>
          </p:cNvGrpSpPr>
          <p:nvPr/>
        </p:nvGrpSpPr>
        <p:grpSpPr bwMode="auto">
          <a:xfrm>
            <a:off x="8953005" y="2177447"/>
            <a:ext cx="1600200" cy="769310"/>
            <a:chOff x="984" y="1467"/>
            <a:chExt cx="1008" cy="1248"/>
          </a:xfrm>
        </p:grpSpPr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E096552C-0A34-C92C-4D05-5F04CA5F1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467"/>
              <a:ext cx="1008" cy="1248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rgbClr val="92D05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4" name="Text Box 24">
              <a:extLst>
                <a:ext uri="{FF2B5EF4-FFF2-40B4-BE49-F238E27FC236}">
                  <a16:creationId xmlns:a16="http://schemas.microsoft.com/office/drawing/2014/main" id="{AA8BB01C-0ECA-4ABE-21BD-5236DE39F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731"/>
              <a:ext cx="864" cy="7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dirty="0">
                  <a:solidFill>
                    <a:schemeClr val="accent6"/>
                  </a:solidFill>
                </a:rPr>
                <a:t>Output 1</a:t>
              </a:r>
            </a:p>
          </p:txBody>
        </p:sp>
      </p:grpSp>
      <p:grpSp>
        <p:nvGrpSpPr>
          <p:cNvPr id="45" name="Group 25">
            <a:extLst>
              <a:ext uri="{FF2B5EF4-FFF2-40B4-BE49-F238E27FC236}">
                <a16:creationId xmlns:a16="http://schemas.microsoft.com/office/drawing/2014/main" id="{895170C6-DD8C-9D27-3AEF-AF32F8B1DDC8}"/>
              </a:ext>
            </a:extLst>
          </p:cNvPr>
          <p:cNvGrpSpPr>
            <a:grpSpLocks/>
          </p:cNvGrpSpPr>
          <p:nvPr/>
        </p:nvGrpSpPr>
        <p:grpSpPr bwMode="auto">
          <a:xfrm>
            <a:off x="7352805" y="2943102"/>
            <a:ext cx="3200400" cy="1676400"/>
            <a:chOff x="1056" y="1248"/>
            <a:chExt cx="2016" cy="1056"/>
          </a:xfrm>
        </p:grpSpPr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ACC8B95A-DD14-D71F-7A12-261CF6B59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248"/>
              <a:ext cx="2016" cy="1056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DF617707-43E1-753D-9E75-EA7553576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632"/>
              <a:ext cx="10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rgbClr val="FFFF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>
                  <a:solidFill>
                    <a:srgbClr val="FFFFFF"/>
                  </a:solidFill>
                </a:rPr>
                <a:t>Loser Tree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75BDC8A0-00E1-23AA-1DDB-E7676D8BCE4E}"/>
              </a:ext>
            </a:extLst>
          </p:cNvPr>
          <p:cNvSpPr txBox="1"/>
          <p:nvPr/>
        </p:nvSpPr>
        <p:spPr>
          <a:xfrm>
            <a:off x="1690749" y="2177447"/>
            <a:ext cx="3647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active==1</a:t>
            </a:r>
            <a:r>
              <a:rPr lang="zh-CN" altLang="en-US" dirty="0"/>
              <a:t>时，说明当前对应的缓冲区正在使用，无法进行状态改变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input0</a:t>
            </a:r>
            <a:r>
              <a:rPr lang="zh-CN" altLang="en-US" dirty="0"/>
              <a:t>和</a:t>
            </a:r>
            <a:r>
              <a:rPr lang="en-US" altLang="zh-CN" dirty="0"/>
              <a:t>output0</a:t>
            </a:r>
            <a:r>
              <a:rPr lang="zh-CN" altLang="en-US" dirty="0"/>
              <a:t>的</a:t>
            </a:r>
            <a:r>
              <a:rPr lang="en-US" altLang="zh-CN" dirty="0"/>
              <a:t>active</a:t>
            </a:r>
            <a:r>
              <a:rPr lang="zh-CN" altLang="en-US" dirty="0"/>
              <a:t>都为</a:t>
            </a:r>
            <a:r>
              <a:rPr lang="en-US" altLang="zh-CN" dirty="0"/>
              <a:t>0</a:t>
            </a:r>
            <a:r>
              <a:rPr lang="zh-CN" altLang="en-US" dirty="0"/>
              <a:t>，进行状态改变，切换为使用</a:t>
            </a:r>
            <a:r>
              <a:rPr lang="en-US" altLang="zh-CN" dirty="0"/>
              <a:t>input1</a:t>
            </a:r>
            <a:r>
              <a:rPr lang="zh-CN" altLang="en-US" dirty="0"/>
              <a:t>和</a:t>
            </a:r>
            <a:r>
              <a:rPr lang="en-US" altLang="zh-CN" dirty="0"/>
              <a:t>output1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active</a:t>
            </a:r>
            <a:r>
              <a:rPr lang="zh-CN" altLang="en-US" dirty="0"/>
              <a:t>的取值条件：</a:t>
            </a:r>
            <a:endParaRPr lang="en-US" altLang="zh-CN" dirty="0"/>
          </a:p>
          <a:p>
            <a:r>
              <a:rPr lang="en-US" altLang="zh-CN" dirty="0"/>
              <a:t>Input</a:t>
            </a:r>
            <a:r>
              <a:rPr lang="zh-CN" altLang="en-US" dirty="0"/>
              <a:t>存满时</a:t>
            </a:r>
            <a:r>
              <a:rPr lang="en-US" altLang="zh-CN" dirty="0"/>
              <a:t>active</a:t>
            </a:r>
            <a:r>
              <a:rPr lang="zh-CN" altLang="en-US" dirty="0"/>
              <a:t>设为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Output</a:t>
            </a:r>
            <a:r>
              <a:rPr lang="zh-CN" altLang="en-US" dirty="0"/>
              <a:t>为空时</a:t>
            </a:r>
            <a:r>
              <a:rPr lang="en-US" altLang="zh-CN" dirty="0"/>
              <a:t>active</a:t>
            </a:r>
            <a:r>
              <a:rPr lang="zh-CN" altLang="en-US" dirty="0"/>
              <a:t>设为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80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最佳归并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最佳归并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3F7E30-B909-73AF-4F37-07B363D0C358}"/>
              </a:ext>
            </a:extLst>
          </p:cNvPr>
          <p:cNvSpPr txBox="1"/>
          <p:nvPr/>
        </p:nvSpPr>
        <p:spPr>
          <a:xfrm>
            <a:off x="843148" y="1276597"/>
            <a:ext cx="26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文件格式：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B86293-5DAF-3C4D-00B1-F4D337AF1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58852"/>
              </p:ext>
            </p:extLst>
          </p:nvPr>
        </p:nvGraphicFramePr>
        <p:xfrm>
          <a:off x="2008962" y="1276597"/>
          <a:ext cx="9385416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3177">
                  <a:extLst>
                    <a:ext uri="{9D8B030D-6E8A-4147-A177-3AD203B41FA5}">
                      <a16:colId xmlns:a16="http://schemas.microsoft.com/office/drawing/2014/main" val="2857698964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2676079218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1356817571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1108821443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2784269797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2948055077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153771334"/>
                    </a:ext>
                  </a:extLst>
                </a:gridCol>
                <a:gridCol w="1173177">
                  <a:extLst>
                    <a:ext uri="{9D8B030D-6E8A-4147-A177-3AD203B41FA5}">
                      <a16:colId xmlns:a16="http://schemas.microsoft.com/office/drawing/2014/main" val="3372477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段数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第一段起始偏移量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第一段终止偏移量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第二段起始偏移量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。。。。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。。。。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。。。。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1167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EEC2346-1F24-8EA6-BCDC-50886D8C8459}"/>
              </a:ext>
            </a:extLst>
          </p:cNvPr>
          <p:cNvSpPr txBox="1"/>
          <p:nvPr/>
        </p:nvSpPr>
        <p:spPr>
          <a:xfrm>
            <a:off x="1389414" y="2587359"/>
            <a:ext cx="5409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file.min1() </a:t>
            </a:r>
            <a:r>
              <a:rPr lang="zh-CN" altLang="en-US" sz="2400" dirty="0"/>
              <a:t>和</a:t>
            </a:r>
            <a:r>
              <a:rPr lang="en-US" altLang="zh-CN" sz="2400" dirty="0"/>
              <a:t>file.min2()</a:t>
            </a:r>
            <a:r>
              <a:rPr lang="zh-CN" altLang="en-US" sz="2400" dirty="0"/>
              <a:t>得到段最短的两段。其中</a:t>
            </a:r>
            <a:r>
              <a:rPr lang="en-US" altLang="zh-CN" sz="2400" dirty="0"/>
              <a:t>min2()</a:t>
            </a:r>
            <a:r>
              <a:rPr lang="zh-CN" altLang="en-US" sz="2400" dirty="0"/>
              <a:t>中调用</a:t>
            </a:r>
            <a:r>
              <a:rPr lang="en-US" altLang="zh-CN" sz="2400" dirty="0"/>
              <a:t>min1()</a:t>
            </a:r>
            <a:r>
              <a:rPr lang="zh-CN" altLang="en-US" sz="2400" dirty="0"/>
              <a:t>防止两个函数选取同一段。</a:t>
            </a:r>
            <a:endParaRPr lang="en-US" altLang="zh-CN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DBF4F-2395-3E3D-B6A1-B3327B251E9A}"/>
              </a:ext>
            </a:extLst>
          </p:cNvPr>
          <p:cNvSpPr txBox="1"/>
          <p:nvPr/>
        </p:nvSpPr>
        <p:spPr>
          <a:xfrm>
            <a:off x="1433801" y="4024708"/>
            <a:ext cx="6312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选出两段后利用</a:t>
            </a:r>
            <a:r>
              <a:rPr lang="en-US" altLang="zh-CN" sz="4000" dirty="0"/>
              <a:t>project2</a:t>
            </a:r>
            <a:r>
              <a:rPr lang="zh-CN" altLang="en-US" sz="4000" dirty="0"/>
              <a:t>中实现的归并算法进行归并</a:t>
            </a:r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5985" y="2643624"/>
            <a:ext cx="8920029" cy="1570751"/>
          </a:xfrm>
        </p:spPr>
        <p:txBody>
          <a:bodyPr/>
          <a:lstStyle/>
          <a:p>
            <a:pPr algn="ctr"/>
            <a:r>
              <a:rPr lang="en-US" altLang="zh-CN" sz="9600" dirty="0">
                <a:ea typeface="+mn-ea"/>
                <a:cs typeface="+mn-ea"/>
              </a:rPr>
              <a:t>Thanks</a:t>
            </a:r>
            <a:endParaRPr lang="zh-CN" altLang="en-US" sz="9600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0A1D58-AA7B-496C-85AD-E60C02A3C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62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整体思路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败者树实现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缓冲区管理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最佳归并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7147267" y="1597725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89116" y="2612519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256993" y="3534226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133280" y="4502597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整体思路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11D4718-86D2-C79B-8B44-D9A2E99A8321}"/>
              </a:ext>
            </a:extLst>
          </p:cNvPr>
          <p:cNvSpPr/>
          <p:nvPr/>
        </p:nvSpPr>
        <p:spPr>
          <a:xfrm>
            <a:off x="5136078" y="3207748"/>
            <a:ext cx="2867891" cy="796540"/>
          </a:xfrm>
          <a:prstGeom prst="rect">
            <a:avLst/>
          </a:prstGeom>
          <a:solidFill>
            <a:srgbClr val="FDFCFB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整体思路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25292" y="2499405"/>
            <a:ext cx="4886729" cy="1200329"/>
          </a:xfrm>
        </p:spPr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6273D2-AE11-5E91-59D9-1949BCF7BF2F}"/>
              </a:ext>
            </a:extLst>
          </p:cNvPr>
          <p:cNvSpPr txBox="1"/>
          <p:nvPr/>
        </p:nvSpPr>
        <p:spPr>
          <a:xfrm>
            <a:off x="860235" y="3145737"/>
            <a:ext cx="19371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一串无序的字段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9601C375-7969-E76F-7D40-197C09669549}"/>
              </a:ext>
            </a:extLst>
          </p:cNvPr>
          <p:cNvSpPr/>
          <p:nvPr/>
        </p:nvSpPr>
        <p:spPr>
          <a:xfrm>
            <a:off x="2501074" y="3406042"/>
            <a:ext cx="995680" cy="433494"/>
          </a:xfrm>
          <a:prstGeom prst="rightArrow">
            <a:avLst/>
          </a:prstGeom>
          <a:solidFill>
            <a:srgbClr val="515223"/>
          </a:solidFill>
          <a:ln>
            <a:solidFill>
              <a:srgbClr val="817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B0E644-D2D8-26C8-B60C-E7C9754BBF60}"/>
              </a:ext>
            </a:extLst>
          </p:cNvPr>
          <p:cNvSpPr txBox="1"/>
          <p:nvPr/>
        </p:nvSpPr>
        <p:spPr>
          <a:xfrm>
            <a:off x="3618674" y="2499405"/>
            <a:ext cx="21200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使用败者树，生成多个字段，并且使每个段尽可能的长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F5FD18-2270-8B28-29FF-F409DFA7EA8C}"/>
              </a:ext>
            </a:extLst>
          </p:cNvPr>
          <p:cNvSpPr txBox="1"/>
          <p:nvPr/>
        </p:nvSpPr>
        <p:spPr>
          <a:xfrm>
            <a:off x="6890194" y="2637740"/>
            <a:ext cx="2350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使用最佳归并，每次选取最短的两个字段进行归并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99FEDF5B-F474-E2AE-0D2D-5EB22493DABC}"/>
              </a:ext>
            </a:extLst>
          </p:cNvPr>
          <p:cNvSpPr/>
          <p:nvPr/>
        </p:nvSpPr>
        <p:spPr>
          <a:xfrm>
            <a:off x="5738727" y="3406042"/>
            <a:ext cx="995680" cy="433494"/>
          </a:xfrm>
          <a:prstGeom prst="rightArrow">
            <a:avLst/>
          </a:prstGeom>
          <a:solidFill>
            <a:srgbClr val="515223"/>
          </a:solidFill>
          <a:ln>
            <a:solidFill>
              <a:srgbClr val="817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6708FF9F-9766-7471-67DE-73C6208308AF}"/>
              </a:ext>
            </a:extLst>
          </p:cNvPr>
          <p:cNvSpPr/>
          <p:nvPr/>
        </p:nvSpPr>
        <p:spPr>
          <a:xfrm>
            <a:off x="9396328" y="3406042"/>
            <a:ext cx="995680" cy="433494"/>
          </a:xfrm>
          <a:prstGeom prst="rightArrow">
            <a:avLst/>
          </a:prstGeom>
          <a:solidFill>
            <a:srgbClr val="515223"/>
          </a:solidFill>
          <a:ln>
            <a:solidFill>
              <a:srgbClr val="817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057840-CA3A-E349-567F-B2166CA0F558}"/>
              </a:ext>
            </a:extLst>
          </p:cNvPr>
          <p:cNvSpPr txBox="1"/>
          <p:nvPr/>
        </p:nvSpPr>
        <p:spPr>
          <a:xfrm>
            <a:off x="10392008" y="2482633"/>
            <a:ext cx="1794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归并方法使用</a:t>
            </a:r>
            <a:r>
              <a:rPr lang="en-US" altLang="zh-CN" sz="2800" dirty="0">
                <a:latin typeface="+mn-ea"/>
              </a:rPr>
              <a:t>project2</a:t>
            </a:r>
            <a:r>
              <a:rPr lang="zh-CN" altLang="en-US" sz="2800" dirty="0">
                <a:latin typeface="+mn-ea"/>
              </a:rPr>
              <a:t>自己实现的算法</a:t>
            </a:r>
          </a:p>
        </p:txBody>
      </p:sp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败者树实现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败者树实现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32D3F97B-5AA5-EC13-C306-1984260BB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7351ACE-76ED-6D30-86FF-6E80A4FA2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2F54C88C-14A3-AB52-6F88-32362EAE6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1117F159-D039-808D-0180-1F857C31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62DD4327-2BAC-2DCE-C497-AF5F55A5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789F11C1-D367-9B51-5987-EA1F9C09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40F4D7D0-FAA4-F9A3-1FBB-D8CAF7E9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A2101B18-B598-1702-CEAF-F34A6DBB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70B477AB-56FA-B030-F621-68CBE485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39A4BE75-2739-3407-9B42-084D53EC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E90DFF5-B798-A388-7A78-26112BD5F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4BBE4DE8-C356-0A0A-FC8D-3FC6582F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63968AB5-E37B-73C0-CB2A-27AA5B21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422F6BB-7739-25DA-F7E2-83C4632B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9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5773A877-00A8-5C7F-FE90-61AA8970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6771B30B-E4EC-3023-9769-3A0502C8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18">
            <a:extLst>
              <a:ext uri="{FF2B5EF4-FFF2-40B4-BE49-F238E27FC236}">
                <a16:creationId xmlns:a16="http://schemas.microsoft.com/office/drawing/2014/main" id="{B86D3856-A56C-61A1-7D7F-18BEBD0B8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id="{787C3E92-46B2-50FA-1B6F-8B429D865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A40F0AFC-BA66-D730-2B27-07D8254D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0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DCD93003-41E1-768F-4959-6F30690F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8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9AE32015-A094-F184-D74D-50FAA21D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540DB44D-CE1B-5C41-9118-011FC6345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B968684F-C5BD-0ADD-B80B-7F6FF77B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3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25">
            <a:extLst>
              <a:ext uri="{FF2B5EF4-FFF2-40B4-BE49-F238E27FC236}">
                <a16:creationId xmlns:a16="http://schemas.microsoft.com/office/drawing/2014/main" id="{FF5DD71D-B843-E07E-2EBB-1B428768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0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26">
            <a:extLst>
              <a:ext uri="{FF2B5EF4-FFF2-40B4-BE49-F238E27FC236}">
                <a16:creationId xmlns:a16="http://schemas.microsoft.com/office/drawing/2014/main" id="{57A3511C-F19F-DB8F-9933-6A397CB3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6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92D786E4-27FD-E121-6BFF-B843C1EA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2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911D9624-6DAA-655B-8068-72CE80A48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8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DA471680-3D89-B9F0-C41C-660F7332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043" y="2275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31">
            <a:extLst>
              <a:ext uri="{FF2B5EF4-FFF2-40B4-BE49-F238E27FC236}">
                <a16:creationId xmlns:a16="http://schemas.microsoft.com/office/drawing/2014/main" id="{CF5BBD4B-B3DB-8AA7-DCCE-B979EEE3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12846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1CDC19BF-516A-7EB4-E3BC-7418C8D8C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1583117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33">
            <a:extLst>
              <a:ext uri="{FF2B5EF4-FFF2-40B4-BE49-F238E27FC236}">
                <a16:creationId xmlns:a16="http://schemas.microsoft.com/office/drawing/2014/main" id="{EE96738C-EDD4-1741-B4A9-547A3A00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493" y="1583117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34">
            <a:extLst>
              <a:ext uri="{FF2B5EF4-FFF2-40B4-BE49-F238E27FC236}">
                <a16:creationId xmlns:a16="http://schemas.microsoft.com/office/drawing/2014/main" id="{70A95730-D144-BAC2-79DD-7ED2F14EA6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1293" y="2649917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E6C2E7C3-ECEC-073B-259C-7D0DE1D20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893" y="2649917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E27F6022-DB44-E41A-F3A0-AB19F434D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0893" y="28023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37">
            <a:extLst>
              <a:ext uri="{FF2B5EF4-FFF2-40B4-BE49-F238E27FC236}">
                <a16:creationId xmlns:a16="http://schemas.microsoft.com/office/drawing/2014/main" id="{CA4A30EA-BC30-2143-66C7-2E2663FAB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893" y="27261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38">
            <a:extLst>
              <a:ext uri="{FF2B5EF4-FFF2-40B4-BE49-F238E27FC236}">
                <a16:creationId xmlns:a16="http://schemas.microsoft.com/office/drawing/2014/main" id="{CC6C117F-09A6-03EE-E175-085C07730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78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39">
            <a:extLst>
              <a:ext uri="{FF2B5EF4-FFF2-40B4-BE49-F238E27FC236}">
                <a16:creationId xmlns:a16="http://schemas.microsoft.com/office/drawing/2014/main" id="{793DDFDA-39EA-30EE-477E-0191C0066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693" y="37929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40">
            <a:extLst>
              <a:ext uri="{FF2B5EF4-FFF2-40B4-BE49-F238E27FC236}">
                <a16:creationId xmlns:a16="http://schemas.microsoft.com/office/drawing/2014/main" id="{21100BB2-E589-F613-F06F-143E1CA9D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893" y="38691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Line 41">
            <a:extLst>
              <a:ext uri="{FF2B5EF4-FFF2-40B4-BE49-F238E27FC236}">
                <a16:creationId xmlns:a16="http://schemas.microsoft.com/office/drawing/2014/main" id="{C8A0C875-0597-C6E7-9C12-62B98D650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493" y="3716717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42">
            <a:extLst>
              <a:ext uri="{FF2B5EF4-FFF2-40B4-BE49-F238E27FC236}">
                <a16:creationId xmlns:a16="http://schemas.microsoft.com/office/drawing/2014/main" id="{ACA6BBA3-7DA2-F8DB-F0F1-5C1BDA950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12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43">
            <a:extLst>
              <a:ext uri="{FF2B5EF4-FFF2-40B4-BE49-F238E27FC236}">
                <a16:creationId xmlns:a16="http://schemas.microsoft.com/office/drawing/2014/main" id="{12BE9058-B2FF-9C51-9E7F-BC06BC1BF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8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DD5EFF0C-60BF-5AF5-0481-86830AB89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493" y="3792917"/>
            <a:ext cx="457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45">
            <a:extLst>
              <a:ext uri="{FF2B5EF4-FFF2-40B4-BE49-F238E27FC236}">
                <a16:creationId xmlns:a16="http://schemas.microsoft.com/office/drawing/2014/main" id="{184F0A07-5077-4006-B4D7-E654E50F2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44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46">
            <a:extLst>
              <a:ext uri="{FF2B5EF4-FFF2-40B4-BE49-F238E27FC236}">
                <a16:creationId xmlns:a16="http://schemas.microsoft.com/office/drawing/2014/main" id="{B26EFA29-D614-21A5-EAAF-EBD89439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3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47">
            <a:extLst>
              <a:ext uri="{FF2B5EF4-FFF2-40B4-BE49-F238E27FC236}">
                <a16:creationId xmlns:a16="http://schemas.microsoft.com/office/drawing/2014/main" id="{244493BE-4A30-4D25-F8FE-9C01E20F8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Line 48">
            <a:extLst>
              <a:ext uri="{FF2B5EF4-FFF2-40B4-BE49-F238E27FC236}">
                <a16:creationId xmlns:a16="http://schemas.microsoft.com/office/drawing/2014/main" id="{944F69DE-3DCE-77A8-F3C2-448ED9468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Line 49">
            <a:extLst>
              <a:ext uri="{FF2B5EF4-FFF2-40B4-BE49-F238E27FC236}">
                <a16:creationId xmlns:a16="http://schemas.microsoft.com/office/drawing/2014/main" id="{C95B7CDA-2E97-DF2B-ECEB-A3846DAC18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50">
            <a:extLst>
              <a:ext uri="{FF2B5EF4-FFF2-40B4-BE49-F238E27FC236}">
                <a16:creationId xmlns:a16="http://schemas.microsoft.com/office/drawing/2014/main" id="{4FB5564A-D09A-E10A-47FC-4043204DC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0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51">
            <a:extLst>
              <a:ext uri="{FF2B5EF4-FFF2-40B4-BE49-F238E27FC236}">
                <a16:creationId xmlns:a16="http://schemas.microsoft.com/office/drawing/2014/main" id="{410D3BC7-0706-3A2F-BE18-9B5B6DF1D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52">
            <a:extLst>
              <a:ext uri="{FF2B5EF4-FFF2-40B4-BE49-F238E27FC236}">
                <a16:creationId xmlns:a16="http://schemas.microsoft.com/office/drawing/2014/main" id="{C0AF9329-6B57-66F8-BD4E-11CA89411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3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53">
            <a:extLst>
              <a:ext uri="{FF2B5EF4-FFF2-40B4-BE49-F238E27FC236}">
                <a16:creationId xmlns:a16="http://schemas.microsoft.com/office/drawing/2014/main" id="{5571F2AE-CB26-1A03-7727-3101D5D5E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4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54">
            <a:extLst>
              <a:ext uri="{FF2B5EF4-FFF2-40B4-BE49-F238E27FC236}">
                <a16:creationId xmlns:a16="http://schemas.microsoft.com/office/drawing/2014/main" id="{78190A33-1F6B-3604-CA47-8ADEF91DB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893" y="4783517"/>
            <a:ext cx="304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55">
            <a:extLst>
              <a:ext uri="{FF2B5EF4-FFF2-40B4-BE49-F238E27FC236}">
                <a16:creationId xmlns:a16="http://schemas.microsoft.com/office/drawing/2014/main" id="{2794F04A-E128-12E2-6485-5E74A6BB5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56">
            <a:extLst>
              <a:ext uri="{FF2B5EF4-FFF2-40B4-BE49-F238E27FC236}">
                <a16:creationId xmlns:a16="http://schemas.microsoft.com/office/drawing/2014/main" id="{F4124D03-44E7-DC46-0025-5A300C687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57">
            <a:extLst>
              <a:ext uri="{FF2B5EF4-FFF2-40B4-BE49-F238E27FC236}">
                <a16:creationId xmlns:a16="http://schemas.microsoft.com/office/drawing/2014/main" id="{EBEAC0E2-9321-5A73-175E-314A5E9F4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58">
            <a:extLst>
              <a:ext uri="{FF2B5EF4-FFF2-40B4-BE49-F238E27FC236}">
                <a16:creationId xmlns:a16="http://schemas.microsoft.com/office/drawing/2014/main" id="{0E023C4A-547D-1760-CD84-DEC261807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59">
            <a:extLst>
              <a:ext uri="{FF2B5EF4-FFF2-40B4-BE49-F238E27FC236}">
                <a16:creationId xmlns:a16="http://schemas.microsoft.com/office/drawing/2014/main" id="{6AA6D720-3518-AD53-C463-092442999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1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60">
            <a:extLst>
              <a:ext uri="{FF2B5EF4-FFF2-40B4-BE49-F238E27FC236}">
                <a16:creationId xmlns:a16="http://schemas.microsoft.com/office/drawing/2014/main" id="{3BC9B46E-15FB-87E7-A784-DE2BE0151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7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61">
            <a:extLst>
              <a:ext uri="{FF2B5EF4-FFF2-40B4-BE49-F238E27FC236}">
                <a16:creationId xmlns:a16="http://schemas.microsoft.com/office/drawing/2014/main" id="{D628A5AE-0DBD-52C2-BBA1-420CF30A68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Oval 62">
            <a:extLst>
              <a:ext uri="{FF2B5EF4-FFF2-40B4-BE49-F238E27FC236}">
                <a16:creationId xmlns:a16="http://schemas.microsoft.com/office/drawing/2014/main" id="{5C888623-4EBE-F417-9F92-9BA71860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63">
            <a:extLst>
              <a:ext uri="{FF2B5EF4-FFF2-40B4-BE49-F238E27FC236}">
                <a16:creationId xmlns:a16="http://schemas.microsoft.com/office/drawing/2014/main" id="{69966A10-F905-26D9-B72C-69C44A21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10" name="Rectangle 64">
            <a:extLst>
              <a:ext uri="{FF2B5EF4-FFF2-40B4-BE49-F238E27FC236}">
                <a16:creationId xmlns:a16="http://schemas.microsoft.com/office/drawing/2014/main" id="{42E78466-EA8F-26B2-1277-EABB5324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1" name="Rectangle 65">
            <a:extLst>
              <a:ext uri="{FF2B5EF4-FFF2-40B4-BE49-F238E27FC236}">
                <a16:creationId xmlns:a16="http://schemas.microsoft.com/office/drawing/2014/main" id="{724B17F1-982F-3EC2-26E3-D1469EAD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2" name="Rectangle 66">
            <a:extLst>
              <a:ext uri="{FF2B5EF4-FFF2-40B4-BE49-F238E27FC236}">
                <a16:creationId xmlns:a16="http://schemas.microsoft.com/office/drawing/2014/main" id="{CE2C71C2-1E39-6E18-6597-35A4D278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1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13" name="Rectangle 67">
            <a:extLst>
              <a:ext uri="{FF2B5EF4-FFF2-40B4-BE49-F238E27FC236}">
                <a16:creationId xmlns:a16="http://schemas.microsoft.com/office/drawing/2014/main" id="{43F3B742-D850-D5A1-71B9-A9B6A8E3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14" name="Rectangle 68">
            <a:extLst>
              <a:ext uri="{FF2B5EF4-FFF2-40B4-BE49-F238E27FC236}">
                <a16:creationId xmlns:a16="http://schemas.microsoft.com/office/drawing/2014/main" id="{43F9D090-B7C8-1991-058B-EB480B126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5" name="Rectangle 69">
            <a:extLst>
              <a:ext uri="{FF2B5EF4-FFF2-40B4-BE49-F238E27FC236}">
                <a16:creationId xmlns:a16="http://schemas.microsoft.com/office/drawing/2014/main" id="{62470584-55DF-8A86-06A1-F37734A1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16" name="Rectangle 70">
            <a:extLst>
              <a:ext uri="{FF2B5EF4-FFF2-40B4-BE49-F238E27FC236}">
                <a16:creationId xmlns:a16="http://schemas.microsoft.com/office/drawing/2014/main" id="{12BAEFC2-15B1-B7ED-90AE-690F90C4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7" name="Rectangle 71">
            <a:extLst>
              <a:ext uri="{FF2B5EF4-FFF2-40B4-BE49-F238E27FC236}">
                <a16:creationId xmlns:a16="http://schemas.microsoft.com/office/drawing/2014/main" id="{B2B01BD2-EA42-F4DA-660F-989FDD21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8" name="Rectangle 72">
            <a:extLst>
              <a:ext uri="{FF2B5EF4-FFF2-40B4-BE49-F238E27FC236}">
                <a16:creationId xmlns:a16="http://schemas.microsoft.com/office/drawing/2014/main" id="{F0793847-0621-070B-0FCC-F4731509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9" name="Rectangle 73">
            <a:extLst>
              <a:ext uri="{FF2B5EF4-FFF2-40B4-BE49-F238E27FC236}">
                <a16:creationId xmlns:a16="http://schemas.microsoft.com/office/drawing/2014/main" id="{CBD805B3-EE3F-BE3B-6953-C64C2E02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20" name="Rectangle 74">
            <a:extLst>
              <a:ext uri="{FF2B5EF4-FFF2-40B4-BE49-F238E27FC236}">
                <a16:creationId xmlns:a16="http://schemas.microsoft.com/office/drawing/2014/main" id="{4EA9A553-7A98-1130-4BB0-779B6791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1" name="Rectangle 75">
            <a:extLst>
              <a:ext uri="{FF2B5EF4-FFF2-40B4-BE49-F238E27FC236}">
                <a16:creationId xmlns:a16="http://schemas.microsoft.com/office/drawing/2014/main" id="{B64E1389-1A78-53D5-2B33-BC6CEC08E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2" name="Rectangle 76">
            <a:extLst>
              <a:ext uri="{FF2B5EF4-FFF2-40B4-BE49-F238E27FC236}">
                <a16:creationId xmlns:a16="http://schemas.microsoft.com/office/drawing/2014/main" id="{DAB93A89-DDD1-5B64-3914-41B02E29E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4E914F19-51CB-A749-4ECD-F50F6CD0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4" name="Rectangle 78">
            <a:extLst>
              <a:ext uri="{FF2B5EF4-FFF2-40B4-BE49-F238E27FC236}">
                <a16:creationId xmlns:a16="http://schemas.microsoft.com/office/drawing/2014/main" id="{20874679-23A5-0520-5FA9-EBC505D7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2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5" name="Rectangle 79">
            <a:extLst>
              <a:ext uri="{FF2B5EF4-FFF2-40B4-BE49-F238E27FC236}">
                <a16:creationId xmlns:a16="http://schemas.microsoft.com/office/drawing/2014/main" id="{66A77CDC-A0C6-400E-1403-358441887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6" name="Rectangle 80">
            <a:extLst>
              <a:ext uri="{FF2B5EF4-FFF2-40B4-BE49-F238E27FC236}">
                <a16:creationId xmlns:a16="http://schemas.microsoft.com/office/drawing/2014/main" id="{1440BF95-D340-2094-9F69-040D5E73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27" name="Rectangle 81">
            <a:extLst>
              <a:ext uri="{FF2B5EF4-FFF2-40B4-BE49-F238E27FC236}">
                <a16:creationId xmlns:a16="http://schemas.microsoft.com/office/drawing/2014/main" id="{EE48B128-744F-09D3-7190-EA8D2BC9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8" name="Rectangle 82">
            <a:extLst>
              <a:ext uri="{FF2B5EF4-FFF2-40B4-BE49-F238E27FC236}">
                <a16:creationId xmlns:a16="http://schemas.microsoft.com/office/drawing/2014/main" id="{FAC54089-AB71-D19D-7729-970A20ADC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018" y="22990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9" name="Rectangle 83">
            <a:extLst>
              <a:ext uri="{FF2B5EF4-FFF2-40B4-BE49-F238E27FC236}">
                <a16:creationId xmlns:a16="http://schemas.microsoft.com/office/drawing/2014/main" id="{2F0E60DF-A95C-1CB0-48FB-DA5642FD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2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0" name="Rectangle 84">
            <a:extLst>
              <a:ext uri="{FF2B5EF4-FFF2-40B4-BE49-F238E27FC236}">
                <a16:creationId xmlns:a16="http://schemas.microsoft.com/office/drawing/2014/main" id="{35CAC3BB-CB9C-1533-32BD-9B7014D5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6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31" name="Rectangle 85">
            <a:extLst>
              <a:ext uri="{FF2B5EF4-FFF2-40B4-BE49-F238E27FC236}">
                <a16:creationId xmlns:a16="http://schemas.microsoft.com/office/drawing/2014/main" id="{CB7D7AEB-CA70-974A-D92F-4F901A01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0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32" name="Rectangle 86">
            <a:extLst>
              <a:ext uri="{FF2B5EF4-FFF2-40B4-BE49-F238E27FC236}">
                <a16:creationId xmlns:a16="http://schemas.microsoft.com/office/drawing/2014/main" id="{01B55741-5EE3-7DA9-281E-2E829F90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018" y="24514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3" name="Rectangle 87">
            <a:extLst>
              <a:ext uri="{FF2B5EF4-FFF2-40B4-BE49-F238E27FC236}">
                <a16:creationId xmlns:a16="http://schemas.microsoft.com/office/drawing/2014/main" id="{65676CFB-64C2-ADE1-46C1-68262D917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4" name="Rectangle 88">
            <a:extLst>
              <a:ext uri="{FF2B5EF4-FFF2-40B4-BE49-F238E27FC236}">
                <a16:creationId xmlns:a16="http://schemas.microsoft.com/office/drawing/2014/main" id="{30F1A551-5836-76D5-71C4-57BEF0E4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38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71663046-F363-53A5-EDFE-E69EBE28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72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36" name="Rectangle 90">
            <a:extLst>
              <a:ext uri="{FF2B5EF4-FFF2-40B4-BE49-F238E27FC236}">
                <a16:creationId xmlns:a16="http://schemas.microsoft.com/office/drawing/2014/main" id="{6826D493-2206-D664-8369-8077C16D0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618" y="1308480"/>
            <a:ext cx="33663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7" name="Rectangle 91">
            <a:extLst>
              <a:ext uri="{FF2B5EF4-FFF2-40B4-BE49-F238E27FC236}">
                <a16:creationId xmlns:a16="http://schemas.microsoft.com/office/drawing/2014/main" id="{218034F0-2C1C-C6D6-F714-AE77DD32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38" name="Rectangle 92">
            <a:extLst>
              <a:ext uri="{FF2B5EF4-FFF2-40B4-BE49-F238E27FC236}">
                <a16:creationId xmlns:a16="http://schemas.microsoft.com/office/drawing/2014/main" id="{970CD497-9825-0C98-3C37-2681A1529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2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39" name="Rectangle 93">
            <a:extLst>
              <a:ext uri="{FF2B5EF4-FFF2-40B4-BE49-F238E27FC236}">
                <a16:creationId xmlns:a16="http://schemas.microsoft.com/office/drawing/2014/main" id="{15EC42E6-DE17-4089-27D1-AB1CF345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AF40A916-91E5-9B5C-D28B-6FDA2A04E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547" y="2418936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Rectangle 90">
            <a:extLst>
              <a:ext uri="{FF2B5EF4-FFF2-40B4-BE49-F238E27FC236}">
                <a16:creationId xmlns:a16="http://schemas.microsoft.com/office/drawing/2014/main" id="{47E761DB-AFB1-B552-9A0B-1F4201EB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660" y="2442748"/>
            <a:ext cx="33663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2" name="Oval 31">
            <a:extLst>
              <a:ext uri="{FF2B5EF4-FFF2-40B4-BE49-F238E27FC236}">
                <a16:creationId xmlns:a16="http://schemas.microsoft.com/office/drawing/2014/main" id="{171D5C22-FA7E-42D8-3755-B9E1B33F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943" y="591724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90">
            <a:extLst>
              <a:ext uri="{FF2B5EF4-FFF2-40B4-BE49-F238E27FC236}">
                <a16:creationId xmlns:a16="http://schemas.microsoft.com/office/drawing/2014/main" id="{3A10086A-EBED-783A-3C0C-78F1EE8E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407" y="63473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44" name="Line 36">
            <a:extLst>
              <a:ext uri="{FF2B5EF4-FFF2-40B4-BE49-F238E27FC236}">
                <a16:creationId xmlns:a16="http://schemas.microsoft.com/office/drawing/2014/main" id="{1146A5AC-B9F5-BF5D-7A91-513327363E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9427" y="1031606"/>
            <a:ext cx="0" cy="29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C833C2B-2F0D-6E94-63CC-068A797FED75}"/>
              </a:ext>
            </a:extLst>
          </p:cNvPr>
          <p:cNvSpPr txBox="1"/>
          <p:nvPr/>
        </p:nvSpPr>
        <p:spPr>
          <a:xfrm>
            <a:off x="1015359" y="5131507"/>
            <a:ext cx="104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字段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D7CCAC0-D0D4-D43A-8994-0D962C269C53}"/>
              </a:ext>
            </a:extLst>
          </p:cNvPr>
          <p:cNvSpPr txBox="1"/>
          <p:nvPr/>
        </p:nvSpPr>
        <p:spPr>
          <a:xfrm>
            <a:off x="870103" y="5815832"/>
            <a:ext cx="1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my_judge</a:t>
            </a:r>
            <a:endParaRPr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5CD4D01-7FD2-02B9-77C9-60EE12AEB879}"/>
              </a:ext>
            </a:extLst>
          </p:cNvPr>
          <p:cNvSpPr txBox="1"/>
          <p:nvPr/>
        </p:nvSpPr>
        <p:spPr>
          <a:xfrm>
            <a:off x="2207837" y="5815832"/>
            <a:ext cx="8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0       0      0      0       0      0       0      0      0       0      0       0      0       0      0      0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58E026E-8CFA-515B-1647-BE6BB2A84A77}"/>
              </a:ext>
            </a:extLst>
          </p:cNvPr>
          <p:cNvSpPr txBox="1"/>
          <p:nvPr/>
        </p:nvSpPr>
        <p:spPr>
          <a:xfrm>
            <a:off x="777834" y="1413164"/>
            <a:ext cx="295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为每个败者树叶节点添加一个</a:t>
            </a:r>
            <a:r>
              <a:rPr lang="en-US" altLang="zh-CN" dirty="0" err="1"/>
              <a:t>my_judge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作为标志，如果</a:t>
            </a:r>
            <a:r>
              <a:rPr lang="en-US" altLang="zh-CN" dirty="0" err="1"/>
              <a:t>my_judge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]==0</a:t>
            </a:r>
            <a:r>
              <a:rPr lang="zh-CN" altLang="en-US" dirty="0"/>
              <a:t>说明当前插入的数据需要比较，如果</a:t>
            </a:r>
            <a:r>
              <a:rPr lang="en-US" altLang="zh-CN" dirty="0" err="1"/>
              <a:t>my_judge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]==1</a:t>
            </a:r>
            <a:r>
              <a:rPr lang="zh-CN" altLang="en-US" dirty="0"/>
              <a:t>说明当前插入的数据应留到下一段</a:t>
            </a:r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败者树实现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32D3F97B-5AA5-EC13-C306-1984260BB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7351ACE-76ED-6D30-86FF-6E80A4FA2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2F54C88C-14A3-AB52-6F88-32362EAE6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1117F159-D039-808D-0180-1F857C31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62DD4327-2BAC-2DCE-C497-AF5F55A5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789F11C1-D367-9B51-5987-EA1F9C09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40F4D7D0-FAA4-F9A3-1FBB-D8CAF7E9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A2101B18-B598-1702-CEAF-F34A6DBB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70B477AB-56FA-B030-F621-68CBE485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39A4BE75-2739-3407-9B42-084D53EC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E90DFF5-B798-A388-7A78-26112BD5F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4BBE4DE8-C356-0A0A-FC8D-3FC6582F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63968AB5-E37B-73C0-CB2A-27AA5B21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422F6BB-7739-25DA-F7E2-83C4632B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9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5773A877-00A8-5C7F-FE90-61AA8970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6771B30B-E4EC-3023-9769-3A0502C8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18">
            <a:extLst>
              <a:ext uri="{FF2B5EF4-FFF2-40B4-BE49-F238E27FC236}">
                <a16:creationId xmlns:a16="http://schemas.microsoft.com/office/drawing/2014/main" id="{B86D3856-A56C-61A1-7D7F-18BEBD0B8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id="{787C3E92-46B2-50FA-1B6F-8B429D865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A40F0AFC-BA66-D730-2B27-07D8254D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0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DCD93003-41E1-768F-4959-6F30690F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8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9AE32015-A094-F184-D74D-50FAA21D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540DB44D-CE1B-5C41-9118-011FC6345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B968684F-C5BD-0ADD-B80B-7F6FF77B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3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25">
            <a:extLst>
              <a:ext uri="{FF2B5EF4-FFF2-40B4-BE49-F238E27FC236}">
                <a16:creationId xmlns:a16="http://schemas.microsoft.com/office/drawing/2014/main" id="{FF5DD71D-B843-E07E-2EBB-1B428768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0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26">
            <a:extLst>
              <a:ext uri="{FF2B5EF4-FFF2-40B4-BE49-F238E27FC236}">
                <a16:creationId xmlns:a16="http://schemas.microsoft.com/office/drawing/2014/main" id="{57A3511C-F19F-DB8F-9933-6A397CB3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6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92D786E4-27FD-E121-6BFF-B843C1EA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2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911D9624-6DAA-655B-8068-72CE80A48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8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DA471680-3D89-B9F0-C41C-660F7332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043" y="2275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31">
            <a:extLst>
              <a:ext uri="{FF2B5EF4-FFF2-40B4-BE49-F238E27FC236}">
                <a16:creationId xmlns:a16="http://schemas.microsoft.com/office/drawing/2014/main" id="{CF5BBD4B-B3DB-8AA7-DCCE-B979EEE3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12846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1CDC19BF-516A-7EB4-E3BC-7418C8D8C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1583117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33">
            <a:extLst>
              <a:ext uri="{FF2B5EF4-FFF2-40B4-BE49-F238E27FC236}">
                <a16:creationId xmlns:a16="http://schemas.microsoft.com/office/drawing/2014/main" id="{EE96738C-EDD4-1741-B4A9-547A3A00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493" y="1583117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34">
            <a:extLst>
              <a:ext uri="{FF2B5EF4-FFF2-40B4-BE49-F238E27FC236}">
                <a16:creationId xmlns:a16="http://schemas.microsoft.com/office/drawing/2014/main" id="{70A95730-D144-BAC2-79DD-7ED2F14EA6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1293" y="2649917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E6C2E7C3-ECEC-073B-259C-7D0DE1D20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893" y="2649917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E27F6022-DB44-E41A-F3A0-AB19F434D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0893" y="28023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37">
            <a:extLst>
              <a:ext uri="{FF2B5EF4-FFF2-40B4-BE49-F238E27FC236}">
                <a16:creationId xmlns:a16="http://schemas.microsoft.com/office/drawing/2014/main" id="{CA4A30EA-BC30-2143-66C7-2E2663FAB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893" y="27261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38">
            <a:extLst>
              <a:ext uri="{FF2B5EF4-FFF2-40B4-BE49-F238E27FC236}">
                <a16:creationId xmlns:a16="http://schemas.microsoft.com/office/drawing/2014/main" id="{CC6C117F-09A6-03EE-E175-085C07730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78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39">
            <a:extLst>
              <a:ext uri="{FF2B5EF4-FFF2-40B4-BE49-F238E27FC236}">
                <a16:creationId xmlns:a16="http://schemas.microsoft.com/office/drawing/2014/main" id="{793DDFDA-39EA-30EE-477E-0191C0066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693" y="37929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40">
            <a:extLst>
              <a:ext uri="{FF2B5EF4-FFF2-40B4-BE49-F238E27FC236}">
                <a16:creationId xmlns:a16="http://schemas.microsoft.com/office/drawing/2014/main" id="{21100BB2-E589-F613-F06F-143E1CA9D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893" y="38691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Line 41">
            <a:extLst>
              <a:ext uri="{FF2B5EF4-FFF2-40B4-BE49-F238E27FC236}">
                <a16:creationId xmlns:a16="http://schemas.microsoft.com/office/drawing/2014/main" id="{C8A0C875-0597-C6E7-9C12-62B98D650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493" y="3716717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42">
            <a:extLst>
              <a:ext uri="{FF2B5EF4-FFF2-40B4-BE49-F238E27FC236}">
                <a16:creationId xmlns:a16="http://schemas.microsoft.com/office/drawing/2014/main" id="{ACA6BBA3-7DA2-F8DB-F0F1-5C1BDA950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12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43">
            <a:extLst>
              <a:ext uri="{FF2B5EF4-FFF2-40B4-BE49-F238E27FC236}">
                <a16:creationId xmlns:a16="http://schemas.microsoft.com/office/drawing/2014/main" id="{12BE9058-B2FF-9C51-9E7F-BC06BC1BF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8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DD5EFF0C-60BF-5AF5-0481-86830AB89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493" y="3792917"/>
            <a:ext cx="457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45">
            <a:extLst>
              <a:ext uri="{FF2B5EF4-FFF2-40B4-BE49-F238E27FC236}">
                <a16:creationId xmlns:a16="http://schemas.microsoft.com/office/drawing/2014/main" id="{184F0A07-5077-4006-B4D7-E654E50F2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44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46">
            <a:extLst>
              <a:ext uri="{FF2B5EF4-FFF2-40B4-BE49-F238E27FC236}">
                <a16:creationId xmlns:a16="http://schemas.microsoft.com/office/drawing/2014/main" id="{B26EFA29-D614-21A5-EAAF-EBD89439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3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47">
            <a:extLst>
              <a:ext uri="{FF2B5EF4-FFF2-40B4-BE49-F238E27FC236}">
                <a16:creationId xmlns:a16="http://schemas.microsoft.com/office/drawing/2014/main" id="{244493BE-4A30-4D25-F8FE-9C01E20F8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Line 48">
            <a:extLst>
              <a:ext uri="{FF2B5EF4-FFF2-40B4-BE49-F238E27FC236}">
                <a16:creationId xmlns:a16="http://schemas.microsoft.com/office/drawing/2014/main" id="{944F69DE-3DCE-77A8-F3C2-448ED9468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Line 49">
            <a:extLst>
              <a:ext uri="{FF2B5EF4-FFF2-40B4-BE49-F238E27FC236}">
                <a16:creationId xmlns:a16="http://schemas.microsoft.com/office/drawing/2014/main" id="{C95B7CDA-2E97-DF2B-ECEB-A3846DAC18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50">
            <a:extLst>
              <a:ext uri="{FF2B5EF4-FFF2-40B4-BE49-F238E27FC236}">
                <a16:creationId xmlns:a16="http://schemas.microsoft.com/office/drawing/2014/main" id="{4FB5564A-D09A-E10A-47FC-4043204DC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0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51">
            <a:extLst>
              <a:ext uri="{FF2B5EF4-FFF2-40B4-BE49-F238E27FC236}">
                <a16:creationId xmlns:a16="http://schemas.microsoft.com/office/drawing/2014/main" id="{410D3BC7-0706-3A2F-BE18-9B5B6DF1D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52">
            <a:extLst>
              <a:ext uri="{FF2B5EF4-FFF2-40B4-BE49-F238E27FC236}">
                <a16:creationId xmlns:a16="http://schemas.microsoft.com/office/drawing/2014/main" id="{C0AF9329-6B57-66F8-BD4E-11CA89411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3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53">
            <a:extLst>
              <a:ext uri="{FF2B5EF4-FFF2-40B4-BE49-F238E27FC236}">
                <a16:creationId xmlns:a16="http://schemas.microsoft.com/office/drawing/2014/main" id="{5571F2AE-CB26-1A03-7727-3101D5D5E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4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54">
            <a:extLst>
              <a:ext uri="{FF2B5EF4-FFF2-40B4-BE49-F238E27FC236}">
                <a16:creationId xmlns:a16="http://schemas.microsoft.com/office/drawing/2014/main" id="{78190A33-1F6B-3604-CA47-8ADEF91DB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893" y="4783517"/>
            <a:ext cx="304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55">
            <a:extLst>
              <a:ext uri="{FF2B5EF4-FFF2-40B4-BE49-F238E27FC236}">
                <a16:creationId xmlns:a16="http://schemas.microsoft.com/office/drawing/2014/main" id="{2794F04A-E128-12E2-6485-5E74A6BB5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56">
            <a:extLst>
              <a:ext uri="{FF2B5EF4-FFF2-40B4-BE49-F238E27FC236}">
                <a16:creationId xmlns:a16="http://schemas.microsoft.com/office/drawing/2014/main" id="{F4124D03-44E7-DC46-0025-5A300C687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57">
            <a:extLst>
              <a:ext uri="{FF2B5EF4-FFF2-40B4-BE49-F238E27FC236}">
                <a16:creationId xmlns:a16="http://schemas.microsoft.com/office/drawing/2014/main" id="{EBEAC0E2-9321-5A73-175E-314A5E9F4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58">
            <a:extLst>
              <a:ext uri="{FF2B5EF4-FFF2-40B4-BE49-F238E27FC236}">
                <a16:creationId xmlns:a16="http://schemas.microsoft.com/office/drawing/2014/main" id="{0E023C4A-547D-1760-CD84-DEC261807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59">
            <a:extLst>
              <a:ext uri="{FF2B5EF4-FFF2-40B4-BE49-F238E27FC236}">
                <a16:creationId xmlns:a16="http://schemas.microsoft.com/office/drawing/2014/main" id="{6AA6D720-3518-AD53-C463-092442999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1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60">
            <a:extLst>
              <a:ext uri="{FF2B5EF4-FFF2-40B4-BE49-F238E27FC236}">
                <a16:creationId xmlns:a16="http://schemas.microsoft.com/office/drawing/2014/main" id="{3BC9B46E-15FB-87E7-A784-DE2BE0151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7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61">
            <a:extLst>
              <a:ext uri="{FF2B5EF4-FFF2-40B4-BE49-F238E27FC236}">
                <a16:creationId xmlns:a16="http://schemas.microsoft.com/office/drawing/2014/main" id="{D628A5AE-0DBD-52C2-BBA1-420CF30A68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Oval 62">
            <a:extLst>
              <a:ext uri="{FF2B5EF4-FFF2-40B4-BE49-F238E27FC236}">
                <a16:creationId xmlns:a16="http://schemas.microsoft.com/office/drawing/2014/main" id="{5C888623-4EBE-F417-9F92-9BA71860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63">
            <a:extLst>
              <a:ext uri="{FF2B5EF4-FFF2-40B4-BE49-F238E27FC236}">
                <a16:creationId xmlns:a16="http://schemas.microsoft.com/office/drawing/2014/main" id="{69966A10-F905-26D9-B72C-69C44A21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10" name="Rectangle 64">
            <a:extLst>
              <a:ext uri="{FF2B5EF4-FFF2-40B4-BE49-F238E27FC236}">
                <a16:creationId xmlns:a16="http://schemas.microsoft.com/office/drawing/2014/main" id="{42E78466-EA8F-26B2-1277-EABB5324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1" name="Rectangle 65">
            <a:extLst>
              <a:ext uri="{FF2B5EF4-FFF2-40B4-BE49-F238E27FC236}">
                <a16:creationId xmlns:a16="http://schemas.microsoft.com/office/drawing/2014/main" id="{724B17F1-982F-3EC2-26E3-D1469EAD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2" name="Rectangle 66">
            <a:extLst>
              <a:ext uri="{FF2B5EF4-FFF2-40B4-BE49-F238E27FC236}">
                <a16:creationId xmlns:a16="http://schemas.microsoft.com/office/drawing/2014/main" id="{CE2C71C2-1E39-6E18-6597-35A4D278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1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13" name="Rectangle 67">
            <a:extLst>
              <a:ext uri="{FF2B5EF4-FFF2-40B4-BE49-F238E27FC236}">
                <a16:creationId xmlns:a16="http://schemas.microsoft.com/office/drawing/2014/main" id="{43F3B742-D850-D5A1-71B9-A9B6A8E3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6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4" name="Rectangle 68">
            <a:extLst>
              <a:ext uri="{FF2B5EF4-FFF2-40B4-BE49-F238E27FC236}">
                <a16:creationId xmlns:a16="http://schemas.microsoft.com/office/drawing/2014/main" id="{43F9D090-B7C8-1991-058B-EB480B126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5" name="Rectangle 69">
            <a:extLst>
              <a:ext uri="{FF2B5EF4-FFF2-40B4-BE49-F238E27FC236}">
                <a16:creationId xmlns:a16="http://schemas.microsoft.com/office/drawing/2014/main" id="{62470584-55DF-8A86-06A1-F37734A1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16" name="Rectangle 70">
            <a:extLst>
              <a:ext uri="{FF2B5EF4-FFF2-40B4-BE49-F238E27FC236}">
                <a16:creationId xmlns:a16="http://schemas.microsoft.com/office/drawing/2014/main" id="{12BAEFC2-15B1-B7ED-90AE-690F90C4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7" name="Rectangle 71">
            <a:extLst>
              <a:ext uri="{FF2B5EF4-FFF2-40B4-BE49-F238E27FC236}">
                <a16:creationId xmlns:a16="http://schemas.microsoft.com/office/drawing/2014/main" id="{B2B01BD2-EA42-F4DA-660F-989FDD21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8" name="Rectangle 72">
            <a:extLst>
              <a:ext uri="{FF2B5EF4-FFF2-40B4-BE49-F238E27FC236}">
                <a16:creationId xmlns:a16="http://schemas.microsoft.com/office/drawing/2014/main" id="{F0793847-0621-070B-0FCC-F4731509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9" name="Rectangle 73">
            <a:extLst>
              <a:ext uri="{FF2B5EF4-FFF2-40B4-BE49-F238E27FC236}">
                <a16:creationId xmlns:a16="http://schemas.microsoft.com/office/drawing/2014/main" id="{CBD805B3-EE3F-BE3B-6953-C64C2E02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20" name="Rectangle 74">
            <a:extLst>
              <a:ext uri="{FF2B5EF4-FFF2-40B4-BE49-F238E27FC236}">
                <a16:creationId xmlns:a16="http://schemas.microsoft.com/office/drawing/2014/main" id="{4EA9A553-7A98-1130-4BB0-779B6791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1" name="Rectangle 75">
            <a:extLst>
              <a:ext uri="{FF2B5EF4-FFF2-40B4-BE49-F238E27FC236}">
                <a16:creationId xmlns:a16="http://schemas.microsoft.com/office/drawing/2014/main" id="{B64E1389-1A78-53D5-2B33-BC6CEC08E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2" name="Rectangle 76">
            <a:extLst>
              <a:ext uri="{FF2B5EF4-FFF2-40B4-BE49-F238E27FC236}">
                <a16:creationId xmlns:a16="http://schemas.microsoft.com/office/drawing/2014/main" id="{DAB93A89-DDD1-5B64-3914-41B02E29E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4E914F19-51CB-A749-4ECD-F50F6CD0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4" name="Rectangle 78">
            <a:extLst>
              <a:ext uri="{FF2B5EF4-FFF2-40B4-BE49-F238E27FC236}">
                <a16:creationId xmlns:a16="http://schemas.microsoft.com/office/drawing/2014/main" id="{20874679-23A5-0520-5FA9-EBC505D7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2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5" name="Rectangle 79">
            <a:extLst>
              <a:ext uri="{FF2B5EF4-FFF2-40B4-BE49-F238E27FC236}">
                <a16:creationId xmlns:a16="http://schemas.microsoft.com/office/drawing/2014/main" id="{66A77CDC-A0C6-400E-1403-358441887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6" name="Rectangle 80">
            <a:extLst>
              <a:ext uri="{FF2B5EF4-FFF2-40B4-BE49-F238E27FC236}">
                <a16:creationId xmlns:a16="http://schemas.microsoft.com/office/drawing/2014/main" id="{1440BF95-D340-2094-9F69-040D5E73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27" name="Rectangle 81">
            <a:extLst>
              <a:ext uri="{FF2B5EF4-FFF2-40B4-BE49-F238E27FC236}">
                <a16:creationId xmlns:a16="http://schemas.microsoft.com/office/drawing/2014/main" id="{EE48B128-744F-09D3-7190-EA8D2BC9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8" name="Rectangle 82">
            <a:extLst>
              <a:ext uri="{FF2B5EF4-FFF2-40B4-BE49-F238E27FC236}">
                <a16:creationId xmlns:a16="http://schemas.microsoft.com/office/drawing/2014/main" id="{FAC54089-AB71-D19D-7729-970A20ADC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018" y="2299080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9" name="Rectangle 83">
            <a:extLst>
              <a:ext uri="{FF2B5EF4-FFF2-40B4-BE49-F238E27FC236}">
                <a16:creationId xmlns:a16="http://schemas.microsoft.com/office/drawing/2014/main" id="{2F0E60DF-A95C-1CB0-48FB-DA5642FD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2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30" name="Rectangle 84">
            <a:extLst>
              <a:ext uri="{FF2B5EF4-FFF2-40B4-BE49-F238E27FC236}">
                <a16:creationId xmlns:a16="http://schemas.microsoft.com/office/drawing/2014/main" id="{35CAC3BB-CB9C-1533-32BD-9B7014D5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618" y="3411917"/>
            <a:ext cx="1841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1" name="Rectangle 85">
            <a:extLst>
              <a:ext uri="{FF2B5EF4-FFF2-40B4-BE49-F238E27FC236}">
                <a16:creationId xmlns:a16="http://schemas.microsoft.com/office/drawing/2014/main" id="{CB7D7AEB-CA70-974A-D92F-4F901A01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0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32" name="Rectangle 86">
            <a:extLst>
              <a:ext uri="{FF2B5EF4-FFF2-40B4-BE49-F238E27FC236}">
                <a16:creationId xmlns:a16="http://schemas.microsoft.com/office/drawing/2014/main" id="{01B55741-5EE3-7DA9-281E-2E829F90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018" y="24514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3" name="Rectangle 87">
            <a:extLst>
              <a:ext uri="{FF2B5EF4-FFF2-40B4-BE49-F238E27FC236}">
                <a16:creationId xmlns:a16="http://schemas.microsoft.com/office/drawing/2014/main" id="{65676CFB-64C2-ADE1-46C1-68262D917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4" name="Rectangle 88">
            <a:extLst>
              <a:ext uri="{FF2B5EF4-FFF2-40B4-BE49-F238E27FC236}">
                <a16:creationId xmlns:a16="http://schemas.microsoft.com/office/drawing/2014/main" id="{30F1A551-5836-76D5-71C4-57BEF0E4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38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71663046-F363-53A5-EDFE-E69EBE28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72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36" name="Rectangle 90">
            <a:extLst>
              <a:ext uri="{FF2B5EF4-FFF2-40B4-BE49-F238E27FC236}">
                <a16:creationId xmlns:a16="http://schemas.microsoft.com/office/drawing/2014/main" id="{6826D493-2206-D664-8369-8077C16D0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618" y="1308480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37" name="Rectangle 91">
            <a:extLst>
              <a:ext uri="{FF2B5EF4-FFF2-40B4-BE49-F238E27FC236}">
                <a16:creationId xmlns:a16="http://schemas.microsoft.com/office/drawing/2014/main" id="{218034F0-2C1C-C6D6-F714-AE77DD32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38" name="Rectangle 92">
            <a:extLst>
              <a:ext uri="{FF2B5EF4-FFF2-40B4-BE49-F238E27FC236}">
                <a16:creationId xmlns:a16="http://schemas.microsoft.com/office/drawing/2014/main" id="{970CD497-9825-0C98-3C37-2681A1529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2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39" name="Rectangle 93">
            <a:extLst>
              <a:ext uri="{FF2B5EF4-FFF2-40B4-BE49-F238E27FC236}">
                <a16:creationId xmlns:a16="http://schemas.microsoft.com/office/drawing/2014/main" id="{15EC42E6-DE17-4089-27D1-AB1CF345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AF40A916-91E5-9B5C-D28B-6FDA2A04E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547" y="2418936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Rectangle 90">
            <a:extLst>
              <a:ext uri="{FF2B5EF4-FFF2-40B4-BE49-F238E27FC236}">
                <a16:creationId xmlns:a16="http://schemas.microsoft.com/office/drawing/2014/main" id="{47E761DB-AFB1-B552-9A0B-1F4201EB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660" y="2442748"/>
            <a:ext cx="33663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2" name="Oval 31">
            <a:extLst>
              <a:ext uri="{FF2B5EF4-FFF2-40B4-BE49-F238E27FC236}">
                <a16:creationId xmlns:a16="http://schemas.microsoft.com/office/drawing/2014/main" id="{171D5C22-FA7E-42D8-3755-B9E1B33F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943" y="591724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90">
            <a:extLst>
              <a:ext uri="{FF2B5EF4-FFF2-40B4-BE49-F238E27FC236}">
                <a16:creationId xmlns:a16="http://schemas.microsoft.com/office/drawing/2014/main" id="{3A10086A-EBED-783A-3C0C-78F1EE8E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407" y="634731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4" name="Line 36">
            <a:extLst>
              <a:ext uri="{FF2B5EF4-FFF2-40B4-BE49-F238E27FC236}">
                <a16:creationId xmlns:a16="http://schemas.microsoft.com/office/drawing/2014/main" id="{1146A5AC-B9F5-BF5D-7A91-513327363E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9427" y="1031606"/>
            <a:ext cx="0" cy="29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C833C2B-2F0D-6E94-63CC-068A797FED75}"/>
              </a:ext>
            </a:extLst>
          </p:cNvPr>
          <p:cNvSpPr txBox="1"/>
          <p:nvPr/>
        </p:nvSpPr>
        <p:spPr>
          <a:xfrm>
            <a:off x="1015359" y="5131507"/>
            <a:ext cx="104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字段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D7CCAC0-D0D4-D43A-8994-0D962C269C53}"/>
              </a:ext>
            </a:extLst>
          </p:cNvPr>
          <p:cNvSpPr txBox="1"/>
          <p:nvPr/>
        </p:nvSpPr>
        <p:spPr>
          <a:xfrm>
            <a:off x="870103" y="5815832"/>
            <a:ext cx="1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my_judge</a:t>
            </a:r>
            <a:endParaRPr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5CD4D01-7FD2-02B9-77C9-60EE12AEB879}"/>
              </a:ext>
            </a:extLst>
          </p:cNvPr>
          <p:cNvSpPr txBox="1"/>
          <p:nvPr/>
        </p:nvSpPr>
        <p:spPr>
          <a:xfrm>
            <a:off x="2207837" y="5815832"/>
            <a:ext cx="8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0       0      0      0      -1      0       0      0      0       0      0       0      0       0      0     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87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败者树实现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32D3F97B-5AA5-EC13-C306-1984260BB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7351ACE-76ED-6D30-86FF-6E80A4FA2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2F54C88C-14A3-AB52-6F88-32362EAE6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1117F159-D039-808D-0180-1F857C31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62DD4327-2BAC-2DCE-C497-AF5F55A5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789F11C1-D367-9B51-5987-EA1F9C09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40F4D7D0-FAA4-F9A3-1FBB-D8CAF7E9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A2101B18-B598-1702-CEAF-F34A6DBB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70B477AB-56FA-B030-F621-68CBE485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39A4BE75-2739-3407-9B42-084D53EC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E90DFF5-B798-A388-7A78-26112BD5F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4BBE4DE8-C356-0A0A-FC8D-3FC6582F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63968AB5-E37B-73C0-CB2A-27AA5B21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422F6BB-7739-25DA-F7E2-83C4632B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9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5773A877-00A8-5C7F-FE90-61AA8970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6771B30B-E4EC-3023-9769-3A0502C8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18">
            <a:extLst>
              <a:ext uri="{FF2B5EF4-FFF2-40B4-BE49-F238E27FC236}">
                <a16:creationId xmlns:a16="http://schemas.microsoft.com/office/drawing/2014/main" id="{B86D3856-A56C-61A1-7D7F-18BEBD0B8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id="{787C3E92-46B2-50FA-1B6F-8B429D865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A40F0AFC-BA66-D730-2B27-07D8254D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0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DCD93003-41E1-768F-4959-6F30690F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8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9AE32015-A094-F184-D74D-50FAA21D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540DB44D-CE1B-5C41-9118-011FC6345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B968684F-C5BD-0ADD-B80B-7F6FF77B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3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25">
            <a:extLst>
              <a:ext uri="{FF2B5EF4-FFF2-40B4-BE49-F238E27FC236}">
                <a16:creationId xmlns:a16="http://schemas.microsoft.com/office/drawing/2014/main" id="{FF5DD71D-B843-E07E-2EBB-1B428768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0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26">
            <a:extLst>
              <a:ext uri="{FF2B5EF4-FFF2-40B4-BE49-F238E27FC236}">
                <a16:creationId xmlns:a16="http://schemas.microsoft.com/office/drawing/2014/main" id="{57A3511C-F19F-DB8F-9933-6A397CB3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6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92D786E4-27FD-E121-6BFF-B843C1EA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2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911D9624-6DAA-655B-8068-72CE80A48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8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DA471680-3D89-B9F0-C41C-660F7332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043" y="2275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31">
            <a:extLst>
              <a:ext uri="{FF2B5EF4-FFF2-40B4-BE49-F238E27FC236}">
                <a16:creationId xmlns:a16="http://schemas.microsoft.com/office/drawing/2014/main" id="{CF5BBD4B-B3DB-8AA7-DCCE-B979EEE3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12846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1CDC19BF-516A-7EB4-E3BC-7418C8D8C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1583117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33">
            <a:extLst>
              <a:ext uri="{FF2B5EF4-FFF2-40B4-BE49-F238E27FC236}">
                <a16:creationId xmlns:a16="http://schemas.microsoft.com/office/drawing/2014/main" id="{EE96738C-EDD4-1741-B4A9-547A3A00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493" y="1583117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34">
            <a:extLst>
              <a:ext uri="{FF2B5EF4-FFF2-40B4-BE49-F238E27FC236}">
                <a16:creationId xmlns:a16="http://schemas.microsoft.com/office/drawing/2014/main" id="{70A95730-D144-BAC2-79DD-7ED2F14EA6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1293" y="2649917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E6C2E7C3-ECEC-073B-259C-7D0DE1D20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893" y="2649917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E27F6022-DB44-E41A-F3A0-AB19F434D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0893" y="28023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37">
            <a:extLst>
              <a:ext uri="{FF2B5EF4-FFF2-40B4-BE49-F238E27FC236}">
                <a16:creationId xmlns:a16="http://schemas.microsoft.com/office/drawing/2014/main" id="{CA4A30EA-BC30-2143-66C7-2E2663FAB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893" y="27261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38">
            <a:extLst>
              <a:ext uri="{FF2B5EF4-FFF2-40B4-BE49-F238E27FC236}">
                <a16:creationId xmlns:a16="http://schemas.microsoft.com/office/drawing/2014/main" id="{CC6C117F-09A6-03EE-E175-085C07730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78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39">
            <a:extLst>
              <a:ext uri="{FF2B5EF4-FFF2-40B4-BE49-F238E27FC236}">
                <a16:creationId xmlns:a16="http://schemas.microsoft.com/office/drawing/2014/main" id="{793DDFDA-39EA-30EE-477E-0191C0066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693" y="37929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40">
            <a:extLst>
              <a:ext uri="{FF2B5EF4-FFF2-40B4-BE49-F238E27FC236}">
                <a16:creationId xmlns:a16="http://schemas.microsoft.com/office/drawing/2014/main" id="{21100BB2-E589-F613-F06F-143E1CA9D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893" y="38691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Line 41">
            <a:extLst>
              <a:ext uri="{FF2B5EF4-FFF2-40B4-BE49-F238E27FC236}">
                <a16:creationId xmlns:a16="http://schemas.microsoft.com/office/drawing/2014/main" id="{C8A0C875-0597-C6E7-9C12-62B98D650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493" y="3716717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42">
            <a:extLst>
              <a:ext uri="{FF2B5EF4-FFF2-40B4-BE49-F238E27FC236}">
                <a16:creationId xmlns:a16="http://schemas.microsoft.com/office/drawing/2014/main" id="{ACA6BBA3-7DA2-F8DB-F0F1-5C1BDA950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12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43">
            <a:extLst>
              <a:ext uri="{FF2B5EF4-FFF2-40B4-BE49-F238E27FC236}">
                <a16:creationId xmlns:a16="http://schemas.microsoft.com/office/drawing/2014/main" id="{12BE9058-B2FF-9C51-9E7F-BC06BC1BF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8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DD5EFF0C-60BF-5AF5-0481-86830AB89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493" y="3792917"/>
            <a:ext cx="457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45">
            <a:extLst>
              <a:ext uri="{FF2B5EF4-FFF2-40B4-BE49-F238E27FC236}">
                <a16:creationId xmlns:a16="http://schemas.microsoft.com/office/drawing/2014/main" id="{184F0A07-5077-4006-B4D7-E654E50F2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44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46">
            <a:extLst>
              <a:ext uri="{FF2B5EF4-FFF2-40B4-BE49-F238E27FC236}">
                <a16:creationId xmlns:a16="http://schemas.microsoft.com/office/drawing/2014/main" id="{B26EFA29-D614-21A5-EAAF-EBD89439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3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47">
            <a:extLst>
              <a:ext uri="{FF2B5EF4-FFF2-40B4-BE49-F238E27FC236}">
                <a16:creationId xmlns:a16="http://schemas.microsoft.com/office/drawing/2014/main" id="{244493BE-4A30-4D25-F8FE-9C01E20F8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Line 48">
            <a:extLst>
              <a:ext uri="{FF2B5EF4-FFF2-40B4-BE49-F238E27FC236}">
                <a16:creationId xmlns:a16="http://schemas.microsoft.com/office/drawing/2014/main" id="{944F69DE-3DCE-77A8-F3C2-448ED9468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Line 49">
            <a:extLst>
              <a:ext uri="{FF2B5EF4-FFF2-40B4-BE49-F238E27FC236}">
                <a16:creationId xmlns:a16="http://schemas.microsoft.com/office/drawing/2014/main" id="{C95B7CDA-2E97-DF2B-ECEB-A3846DAC18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50">
            <a:extLst>
              <a:ext uri="{FF2B5EF4-FFF2-40B4-BE49-F238E27FC236}">
                <a16:creationId xmlns:a16="http://schemas.microsoft.com/office/drawing/2014/main" id="{4FB5564A-D09A-E10A-47FC-4043204DC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0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51">
            <a:extLst>
              <a:ext uri="{FF2B5EF4-FFF2-40B4-BE49-F238E27FC236}">
                <a16:creationId xmlns:a16="http://schemas.microsoft.com/office/drawing/2014/main" id="{410D3BC7-0706-3A2F-BE18-9B5B6DF1D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52">
            <a:extLst>
              <a:ext uri="{FF2B5EF4-FFF2-40B4-BE49-F238E27FC236}">
                <a16:creationId xmlns:a16="http://schemas.microsoft.com/office/drawing/2014/main" id="{C0AF9329-6B57-66F8-BD4E-11CA89411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3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53">
            <a:extLst>
              <a:ext uri="{FF2B5EF4-FFF2-40B4-BE49-F238E27FC236}">
                <a16:creationId xmlns:a16="http://schemas.microsoft.com/office/drawing/2014/main" id="{5571F2AE-CB26-1A03-7727-3101D5D5E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4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54">
            <a:extLst>
              <a:ext uri="{FF2B5EF4-FFF2-40B4-BE49-F238E27FC236}">
                <a16:creationId xmlns:a16="http://schemas.microsoft.com/office/drawing/2014/main" id="{78190A33-1F6B-3604-CA47-8ADEF91DB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893" y="4783517"/>
            <a:ext cx="304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55">
            <a:extLst>
              <a:ext uri="{FF2B5EF4-FFF2-40B4-BE49-F238E27FC236}">
                <a16:creationId xmlns:a16="http://schemas.microsoft.com/office/drawing/2014/main" id="{2794F04A-E128-12E2-6485-5E74A6BB5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56">
            <a:extLst>
              <a:ext uri="{FF2B5EF4-FFF2-40B4-BE49-F238E27FC236}">
                <a16:creationId xmlns:a16="http://schemas.microsoft.com/office/drawing/2014/main" id="{F4124D03-44E7-DC46-0025-5A300C687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57">
            <a:extLst>
              <a:ext uri="{FF2B5EF4-FFF2-40B4-BE49-F238E27FC236}">
                <a16:creationId xmlns:a16="http://schemas.microsoft.com/office/drawing/2014/main" id="{EBEAC0E2-9321-5A73-175E-314A5E9F4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58">
            <a:extLst>
              <a:ext uri="{FF2B5EF4-FFF2-40B4-BE49-F238E27FC236}">
                <a16:creationId xmlns:a16="http://schemas.microsoft.com/office/drawing/2014/main" id="{0E023C4A-547D-1760-CD84-DEC261807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59">
            <a:extLst>
              <a:ext uri="{FF2B5EF4-FFF2-40B4-BE49-F238E27FC236}">
                <a16:creationId xmlns:a16="http://schemas.microsoft.com/office/drawing/2014/main" id="{6AA6D720-3518-AD53-C463-092442999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1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60">
            <a:extLst>
              <a:ext uri="{FF2B5EF4-FFF2-40B4-BE49-F238E27FC236}">
                <a16:creationId xmlns:a16="http://schemas.microsoft.com/office/drawing/2014/main" id="{3BC9B46E-15FB-87E7-A784-DE2BE0151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7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61">
            <a:extLst>
              <a:ext uri="{FF2B5EF4-FFF2-40B4-BE49-F238E27FC236}">
                <a16:creationId xmlns:a16="http://schemas.microsoft.com/office/drawing/2014/main" id="{D628A5AE-0DBD-52C2-BBA1-420CF30A68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Oval 62">
            <a:extLst>
              <a:ext uri="{FF2B5EF4-FFF2-40B4-BE49-F238E27FC236}">
                <a16:creationId xmlns:a16="http://schemas.microsoft.com/office/drawing/2014/main" id="{5C888623-4EBE-F417-9F92-9BA71860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63">
            <a:extLst>
              <a:ext uri="{FF2B5EF4-FFF2-40B4-BE49-F238E27FC236}">
                <a16:creationId xmlns:a16="http://schemas.microsoft.com/office/drawing/2014/main" id="{69966A10-F905-26D9-B72C-69C44A21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10" name="Rectangle 64">
            <a:extLst>
              <a:ext uri="{FF2B5EF4-FFF2-40B4-BE49-F238E27FC236}">
                <a16:creationId xmlns:a16="http://schemas.microsoft.com/office/drawing/2014/main" id="{42E78466-EA8F-26B2-1277-EABB5324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1" name="Rectangle 65">
            <a:extLst>
              <a:ext uri="{FF2B5EF4-FFF2-40B4-BE49-F238E27FC236}">
                <a16:creationId xmlns:a16="http://schemas.microsoft.com/office/drawing/2014/main" id="{724B17F1-982F-3EC2-26E3-D1469EAD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2" name="Rectangle 66">
            <a:extLst>
              <a:ext uri="{FF2B5EF4-FFF2-40B4-BE49-F238E27FC236}">
                <a16:creationId xmlns:a16="http://schemas.microsoft.com/office/drawing/2014/main" id="{CE2C71C2-1E39-6E18-6597-35A4D278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1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13" name="Rectangle 67">
            <a:extLst>
              <a:ext uri="{FF2B5EF4-FFF2-40B4-BE49-F238E27FC236}">
                <a16:creationId xmlns:a16="http://schemas.microsoft.com/office/drawing/2014/main" id="{43F3B742-D850-D5A1-71B9-A9B6A8E3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6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4" name="Rectangle 68">
            <a:extLst>
              <a:ext uri="{FF2B5EF4-FFF2-40B4-BE49-F238E27FC236}">
                <a16:creationId xmlns:a16="http://schemas.microsoft.com/office/drawing/2014/main" id="{43F9D090-B7C8-1991-058B-EB480B126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5" name="Rectangle 69">
            <a:extLst>
              <a:ext uri="{FF2B5EF4-FFF2-40B4-BE49-F238E27FC236}">
                <a16:creationId xmlns:a16="http://schemas.microsoft.com/office/drawing/2014/main" id="{62470584-55DF-8A86-06A1-F37734A1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16" name="Rectangle 70">
            <a:extLst>
              <a:ext uri="{FF2B5EF4-FFF2-40B4-BE49-F238E27FC236}">
                <a16:creationId xmlns:a16="http://schemas.microsoft.com/office/drawing/2014/main" id="{12BAEFC2-15B1-B7ED-90AE-690F90C4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7" name="Rectangle 71">
            <a:extLst>
              <a:ext uri="{FF2B5EF4-FFF2-40B4-BE49-F238E27FC236}">
                <a16:creationId xmlns:a16="http://schemas.microsoft.com/office/drawing/2014/main" id="{B2B01BD2-EA42-F4DA-660F-989FDD21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2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-5</a:t>
            </a:r>
          </a:p>
        </p:txBody>
      </p:sp>
      <p:sp>
        <p:nvSpPr>
          <p:cNvPr id="118" name="Rectangle 72">
            <a:extLst>
              <a:ext uri="{FF2B5EF4-FFF2-40B4-BE49-F238E27FC236}">
                <a16:creationId xmlns:a16="http://schemas.microsoft.com/office/drawing/2014/main" id="{F0793847-0621-070B-0FCC-F4731509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19" name="Rectangle 73">
            <a:extLst>
              <a:ext uri="{FF2B5EF4-FFF2-40B4-BE49-F238E27FC236}">
                <a16:creationId xmlns:a16="http://schemas.microsoft.com/office/drawing/2014/main" id="{CBD805B3-EE3F-BE3B-6953-C64C2E02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20" name="Rectangle 74">
            <a:extLst>
              <a:ext uri="{FF2B5EF4-FFF2-40B4-BE49-F238E27FC236}">
                <a16:creationId xmlns:a16="http://schemas.microsoft.com/office/drawing/2014/main" id="{4EA9A553-7A98-1130-4BB0-779B6791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4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1" name="Rectangle 75">
            <a:extLst>
              <a:ext uri="{FF2B5EF4-FFF2-40B4-BE49-F238E27FC236}">
                <a16:creationId xmlns:a16="http://schemas.microsoft.com/office/drawing/2014/main" id="{B64E1389-1A78-53D5-2B33-BC6CEC08E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8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2" name="Rectangle 76">
            <a:extLst>
              <a:ext uri="{FF2B5EF4-FFF2-40B4-BE49-F238E27FC236}">
                <a16:creationId xmlns:a16="http://schemas.microsoft.com/office/drawing/2014/main" id="{DAB93A89-DDD1-5B64-3914-41B02E29E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2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4E914F19-51CB-A749-4ECD-F50F6CD0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6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24" name="Rectangle 78">
            <a:extLst>
              <a:ext uri="{FF2B5EF4-FFF2-40B4-BE49-F238E27FC236}">
                <a16:creationId xmlns:a16="http://schemas.microsoft.com/office/drawing/2014/main" id="{20874679-23A5-0520-5FA9-EBC505D7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2018" y="5194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5" name="Rectangle 79">
            <a:extLst>
              <a:ext uri="{FF2B5EF4-FFF2-40B4-BE49-F238E27FC236}">
                <a16:creationId xmlns:a16="http://schemas.microsoft.com/office/drawing/2014/main" id="{66A77CDC-A0C6-400E-1403-358441887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6" name="Rectangle 80">
            <a:extLst>
              <a:ext uri="{FF2B5EF4-FFF2-40B4-BE49-F238E27FC236}">
                <a16:creationId xmlns:a16="http://schemas.microsoft.com/office/drawing/2014/main" id="{1440BF95-D340-2094-9F69-040D5E73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27" name="Rectangle 81">
            <a:extLst>
              <a:ext uri="{FF2B5EF4-FFF2-40B4-BE49-F238E27FC236}">
                <a16:creationId xmlns:a16="http://schemas.microsoft.com/office/drawing/2014/main" id="{EE48B128-744F-09D3-7190-EA8D2BC9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8" name="Rectangle 82">
            <a:extLst>
              <a:ext uri="{FF2B5EF4-FFF2-40B4-BE49-F238E27FC236}">
                <a16:creationId xmlns:a16="http://schemas.microsoft.com/office/drawing/2014/main" id="{FAC54089-AB71-D19D-7729-970A20ADC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018" y="2299080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9" name="Rectangle 83">
            <a:extLst>
              <a:ext uri="{FF2B5EF4-FFF2-40B4-BE49-F238E27FC236}">
                <a16:creationId xmlns:a16="http://schemas.microsoft.com/office/drawing/2014/main" id="{2F0E60DF-A95C-1CB0-48FB-DA5642FD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2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30" name="Rectangle 84">
            <a:extLst>
              <a:ext uri="{FF2B5EF4-FFF2-40B4-BE49-F238E27FC236}">
                <a16:creationId xmlns:a16="http://schemas.microsoft.com/office/drawing/2014/main" id="{35CAC3BB-CB9C-1533-32BD-9B7014D5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618" y="3411917"/>
            <a:ext cx="1841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1" name="Rectangle 85">
            <a:extLst>
              <a:ext uri="{FF2B5EF4-FFF2-40B4-BE49-F238E27FC236}">
                <a16:creationId xmlns:a16="http://schemas.microsoft.com/office/drawing/2014/main" id="{CB7D7AEB-CA70-974A-D92F-4F901A01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0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132" name="Rectangle 86">
            <a:extLst>
              <a:ext uri="{FF2B5EF4-FFF2-40B4-BE49-F238E27FC236}">
                <a16:creationId xmlns:a16="http://schemas.microsoft.com/office/drawing/2014/main" id="{01B55741-5EE3-7DA9-281E-2E829F90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018" y="24514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3" name="Rectangle 87">
            <a:extLst>
              <a:ext uri="{FF2B5EF4-FFF2-40B4-BE49-F238E27FC236}">
                <a16:creationId xmlns:a16="http://schemas.microsoft.com/office/drawing/2014/main" id="{65676CFB-64C2-ADE1-46C1-68262D917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4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4" name="Rectangle 88">
            <a:extLst>
              <a:ext uri="{FF2B5EF4-FFF2-40B4-BE49-F238E27FC236}">
                <a16:creationId xmlns:a16="http://schemas.microsoft.com/office/drawing/2014/main" id="{30F1A551-5836-76D5-71C4-57BEF0E4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3818" y="3411917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71663046-F363-53A5-EDFE-E69EBE28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72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36" name="Rectangle 90">
            <a:extLst>
              <a:ext uri="{FF2B5EF4-FFF2-40B4-BE49-F238E27FC236}">
                <a16:creationId xmlns:a16="http://schemas.microsoft.com/office/drawing/2014/main" id="{6826D493-2206-D664-8369-8077C16D0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618" y="1308480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37" name="Rectangle 91">
            <a:extLst>
              <a:ext uri="{FF2B5EF4-FFF2-40B4-BE49-F238E27FC236}">
                <a16:creationId xmlns:a16="http://schemas.microsoft.com/office/drawing/2014/main" id="{218034F0-2C1C-C6D6-F714-AE77DD32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-5</a:t>
            </a:r>
          </a:p>
        </p:txBody>
      </p:sp>
      <p:sp>
        <p:nvSpPr>
          <p:cNvPr id="138" name="Rectangle 92">
            <a:extLst>
              <a:ext uri="{FF2B5EF4-FFF2-40B4-BE49-F238E27FC236}">
                <a16:creationId xmlns:a16="http://schemas.microsoft.com/office/drawing/2014/main" id="{970CD497-9825-0C98-3C37-2681A1529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218" y="3411917"/>
            <a:ext cx="1841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39" name="Rectangle 93">
            <a:extLst>
              <a:ext uri="{FF2B5EF4-FFF2-40B4-BE49-F238E27FC236}">
                <a16:creationId xmlns:a16="http://schemas.microsoft.com/office/drawing/2014/main" id="{15EC42E6-DE17-4089-27D1-AB1CF345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618" y="44326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AF40A916-91E5-9B5C-D28B-6FDA2A04E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547" y="2418936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Rectangle 90">
            <a:extLst>
              <a:ext uri="{FF2B5EF4-FFF2-40B4-BE49-F238E27FC236}">
                <a16:creationId xmlns:a16="http://schemas.microsoft.com/office/drawing/2014/main" id="{47E761DB-AFB1-B552-9A0B-1F4201EB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660" y="2442748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42" name="Oval 31">
            <a:extLst>
              <a:ext uri="{FF2B5EF4-FFF2-40B4-BE49-F238E27FC236}">
                <a16:creationId xmlns:a16="http://schemas.microsoft.com/office/drawing/2014/main" id="{171D5C22-FA7E-42D8-3755-B9E1B33F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943" y="591724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90">
            <a:extLst>
              <a:ext uri="{FF2B5EF4-FFF2-40B4-BE49-F238E27FC236}">
                <a16:creationId xmlns:a16="http://schemas.microsoft.com/office/drawing/2014/main" id="{3A10086A-EBED-783A-3C0C-78F1EE8E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407" y="634731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4" name="Line 36">
            <a:extLst>
              <a:ext uri="{FF2B5EF4-FFF2-40B4-BE49-F238E27FC236}">
                <a16:creationId xmlns:a16="http://schemas.microsoft.com/office/drawing/2014/main" id="{1146A5AC-B9F5-BF5D-7A91-513327363E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9427" y="1031606"/>
            <a:ext cx="0" cy="29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C833C2B-2F0D-6E94-63CC-068A797FED75}"/>
              </a:ext>
            </a:extLst>
          </p:cNvPr>
          <p:cNvSpPr txBox="1"/>
          <p:nvPr/>
        </p:nvSpPr>
        <p:spPr>
          <a:xfrm>
            <a:off x="1015359" y="5131507"/>
            <a:ext cx="104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字段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D7CCAC0-D0D4-D43A-8994-0D962C269C53}"/>
              </a:ext>
            </a:extLst>
          </p:cNvPr>
          <p:cNvSpPr txBox="1"/>
          <p:nvPr/>
        </p:nvSpPr>
        <p:spPr>
          <a:xfrm>
            <a:off x="870103" y="5815832"/>
            <a:ext cx="1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my_judge</a:t>
            </a:r>
            <a:endParaRPr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5CD4D01-7FD2-02B9-77C9-60EE12AEB879}"/>
              </a:ext>
            </a:extLst>
          </p:cNvPr>
          <p:cNvSpPr txBox="1"/>
          <p:nvPr/>
        </p:nvSpPr>
        <p:spPr>
          <a:xfrm>
            <a:off x="2207837" y="5815832"/>
            <a:ext cx="8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0       0      0      0      -1      0       0      0     -1       0      0       0      0       0      0     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94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败者树实现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32D3F97B-5AA5-EC13-C306-1984260BB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7351ACE-76ED-6D30-86FF-6E80A4FA2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2F54C88C-14A3-AB52-6F88-32362EAE6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1117F159-D039-808D-0180-1F857C31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62DD4327-2BAC-2DCE-C497-AF5F55A5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789F11C1-D367-9B51-5987-EA1F9C09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40F4D7D0-FAA4-F9A3-1FBB-D8CAF7E9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A2101B18-B598-1702-CEAF-F34A6DBB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70B477AB-56FA-B030-F621-68CBE485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39A4BE75-2739-3407-9B42-084D53EC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E90DFF5-B798-A388-7A78-26112BD5F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4BBE4DE8-C356-0A0A-FC8D-3FC6582F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2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63968AB5-E37B-73C0-CB2A-27AA5B21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6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422F6BB-7739-25DA-F7E2-83C4632B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90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5773A877-00A8-5C7F-FE90-61AA8970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4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6771B30B-E4EC-3023-9769-3A0502C8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831" y="5247067"/>
            <a:ext cx="292100" cy="292100"/>
          </a:xfrm>
          <a:prstGeom prst="rect">
            <a:avLst/>
          </a:prstGeom>
          <a:solidFill>
            <a:srgbClr val="FFBDC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18">
            <a:extLst>
              <a:ext uri="{FF2B5EF4-FFF2-40B4-BE49-F238E27FC236}">
                <a16:creationId xmlns:a16="http://schemas.microsoft.com/office/drawing/2014/main" id="{B86D3856-A56C-61A1-7D7F-18BEBD0B8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id="{787C3E92-46B2-50FA-1B6F-8B429D865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20">
            <a:extLst>
              <a:ext uri="{FF2B5EF4-FFF2-40B4-BE49-F238E27FC236}">
                <a16:creationId xmlns:a16="http://schemas.microsoft.com/office/drawing/2014/main" id="{A40F0AFC-BA66-D730-2B27-07D8254D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0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DCD93003-41E1-768F-4959-6F30690F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8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9AE32015-A094-F184-D74D-50FAA21D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6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540DB44D-CE1B-5C41-9118-011FC6345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B968684F-C5BD-0ADD-B80B-7F6FF77B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32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25">
            <a:extLst>
              <a:ext uri="{FF2B5EF4-FFF2-40B4-BE49-F238E27FC236}">
                <a16:creationId xmlns:a16="http://schemas.microsoft.com/office/drawing/2014/main" id="{FF5DD71D-B843-E07E-2EBB-1B428768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0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26">
            <a:extLst>
              <a:ext uri="{FF2B5EF4-FFF2-40B4-BE49-F238E27FC236}">
                <a16:creationId xmlns:a16="http://schemas.microsoft.com/office/drawing/2014/main" id="{57A3511C-F19F-DB8F-9933-6A397CB3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6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92D786E4-27FD-E121-6BFF-B843C1EA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2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911D9624-6DAA-655B-8068-72CE80A48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843" y="3418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DA471680-3D89-B9F0-C41C-660F7332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043" y="22752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31">
            <a:extLst>
              <a:ext uri="{FF2B5EF4-FFF2-40B4-BE49-F238E27FC236}">
                <a16:creationId xmlns:a16="http://schemas.microsoft.com/office/drawing/2014/main" id="{CF5BBD4B-B3DB-8AA7-DCCE-B979EEE3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12846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1CDC19BF-516A-7EB4-E3BC-7418C8D8C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1583117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33">
            <a:extLst>
              <a:ext uri="{FF2B5EF4-FFF2-40B4-BE49-F238E27FC236}">
                <a16:creationId xmlns:a16="http://schemas.microsoft.com/office/drawing/2014/main" id="{EE96738C-EDD4-1741-B4A9-547A3A00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493" y="1583117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34">
            <a:extLst>
              <a:ext uri="{FF2B5EF4-FFF2-40B4-BE49-F238E27FC236}">
                <a16:creationId xmlns:a16="http://schemas.microsoft.com/office/drawing/2014/main" id="{70A95730-D144-BAC2-79DD-7ED2F14EA6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1293" y="2649917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E6C2E7C3-ECEC-073B-259C-7D0DE1D20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893" y="2649917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E27F6022-DB44-E41A-F3A0-AB19F434D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0893" y="28023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37">
            <a:extLst>
              <a:ext uri="{FF2B5EF4-FFF2-40B4-BE49-F238E27FC236}">
                <a16:creationId xmlns:a16="http://schemas.microsoft.com/office/drawing/2014/main" id="{CA4A30EA-BC30-2143-66C7-2E2663FAB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893" y="2726117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38">
            <a:extLst>
              <a:ext uri="{FF2B5EF4-FFF2-40B4-BE49-F238E27FC236}">
                <a16:creationId xmlns:a16="http://schemas.microsoft.com/office/drawing/2014/main" id="{CC6C117F-09A6-03EE-E175-085C07730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78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39">
            <a:extLst>
              <a:ext uri="{FF2B5EF4-FFF2-40B4-BE49-F238E27FC236}">
                <a16:creationId xmlns:a16="http://schemas.microsoft.com/office/drawing/2014/main" id="{793DDFDA-39EA-30EE-477E-0191C0066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693" y="37929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40">
            <a:extLst>
              <a:ext uri="{FF2B5EF4-FFF2-40B4-BE49-F238E27FC236}">
                <a16:creationId xmlns:a16="http://schemas.microsoft.com/office/drawing/2014/main" id="{21100BB2-E589-F613-F06F-143E1CA9D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893" y="3869117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Line 41">
            <a:extLst>
              <a:ext uri="{FF2B5EF4-FFF2-40B4-BE49-F238E27FC236}">
                <a16:creationId xmlns:a16="http://schemas.microsoft.com/office/drawing/2014/main" id="{C8A0C875-0597-C6E7-9C12-62B98D650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493" y="3716717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42">
            <a:extLst>
              <a:ext uri="{FF2B5EF4-FFF2-40B4-BE49-F238E27FC236}">
                <a16:creationId xmlns:a16="http://schemas.microsoft.com/office/drawing/2014/main" id="{ACA6BBA3-7DA2-F8DB-F0F1-5C1BDA950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12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43">
            <a:extLst>
              <a:ext uri="{FF2B5EF4-FFF2-40B4-BE49-F238E27FC236}">
                <a16:creationId xmlns:a16="http://schemas.microsoft.com/office/drawing/2014/main" id="{12BE9058-B2FF-9C51-9E7F-BC06BC1BF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893" y="3869117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DD5EFF0C-60BF-5AF5-0481-86830AB89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493" y="3792917"/>
            <a:ext cx="457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45">
            <a:extLst>
              <a:ext uri="{FF2B5EF4-FFF2-40B4-BE49-F238E27FC236}">
                <a16:creationId xmlns:a16="http://schemas.microsoft.com/office/drawing/2014/main" id="{184F0A07-5077-4006-B4D7-E654E50F2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4493" y="3792917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46">
            <a:extLst>
              <a:ext uri="{FF2B5EF4-FFF2-40B4-BE49-F238E27FC236}">
                <a16:creationId xmlns:a16="http://schemas.microsoft.com/office/drawing/2014/main" id="{B26EFA29-D614-21A5-EAAF-EBD89439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3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47">
            <a:extLst>
              <a:ext uri="{FF2B5EF4-FFF2-40B4-BE49-F238E27FC236}">
                <a16:creationId xmlns:a16="http://schemas.microsoft.com/office/drawing/2014/main" id="{244493BE-4A30-4D25-F8FE-9C01E20F8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Line 48">
            <a:extLst>
              <a:ext uri="{FF2B5EF4-FFF2-40B4-BE49-F238E27FC236}">
                <a16:creationId xmlns:a16="http://schemas.microsoft.com/office/drawing/2014/main" id="{944F69DE-3DCE-77A8-F3C2-448ED9468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Line 49">
            <a:extLst>
              <a:ext uri="{FF2B5EF4-FFF2-40B4-BE49-F238E27FC236}">
                <a16:creationId xmlns:a16="http://schemas.microsoft.com/office/drawing/2014/main" id="{C95B7CDA-2E97-DF2B-ECEB-A3846DAC18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50">
            <a:extLst>
              <a:ext uri="{FF2B5EF4-FFF2-40B4-BE49-F238E27FC236}">
                <a16:creationId xmlns:a16="http://schemas.microsoft.com/office/drawing/2014/main" id="{4FB5564A-D09A-E10A-47FC-4043204DC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0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51">
            <a:extLst>
              <a:ext uri="{FF2B5EF4-FFF2-40B4-BE49-F238E27FC236}">
                <a16:creationId xmlns:a16="http://schemas.microsoft.com/office/drawing/2014/main" id="{410D3BC7-0706-3A2F-BE18-9B5B6DF1D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52">
            <a:extLst>
              <a:ext uri="{FF2B5EF4-FFF2-40B4-BE49-F238E27FC236}">
                <a16:creationId xmlns:a16="http://schemas.microsoft.com/office/drawing/2014/main" id="{C0AF9329-6B57-66F8-BD4E-11CA89411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3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53">
            <a:extLst>
              <a:ext uri="{FF2B5EF4-FFF2-40B4-BE49-F238E27FC236}">
                <a16:creationId xmlns:a16="http://schemas.microsoft.com/office/drawing/2014/main" id="{5571F2AE-CB26-1A03-7727-3101D5D5E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4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54">
            <a:extLst>
              <a:ext uri="{FF2B5EF4-FFF2-40B4-BE49-F238E27FC236}">
                <a16:creationId xmlns:a16="http://schemas.microsoft.com/office/drawing/2014/main" id="{78190A33-1F6B-3604-CA47-8ADEF91DB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893" y="4783517"/>
            <a:ext cx="304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55">
            <a:extLst>
              <a:ext uri="{FF2B5EF4-FFF2-40B4-BE49-F238E27FC236}">
                <a16:creationId xmlns:a16="http://schemas.microsoft.com/office/drawing/2014/main" id="{2794F04A-E128-12E2-6485-5E74A6BB5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56">
            <a:extLst>
              <a:ext uri="{FF2B5EF4-FFF2-40B4-BE49-F238E27FC236}">
                <a16:creationId xmlns:a16="http://schemas.microsoft.com/office/drawing/2014/main" id="{F4124D03-44E7-DC46-0025-5A300C687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57">
            <a:extLst>
              <a:ext uri="{FF2B5EF4-FFF2-40B4-BE49-F238E27FC236}">
                <a16:creationId xmlns:a16="http://schemas.microsoft.com/office/drawing/2014/main" id="{EBEAC0E2-9321-5A73-175E-314A5E9F4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4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58">
            <a:extLst>
              <a:ext uri="{FF2B5EF4-FFF2-40B4-BE49-F238E27FC236}">
                <a16:creationId xmlns:a16="http://schemas.microsoft.com/office/drawing/2014/main" id="{0E023C4A-547D-1760-CD84-DEC261807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2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59">
            <a:extLst>
              <a:ext uri="{FF2B5EF4-FFF2-40B4-BE49-F238E27FC236}">
                <a16:creationId xmlns:a16="http://schemas.microsoft.com/office/drawing/2014/main" id="{6AA6D720-3518-AD53-C463-092442999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10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60">
            <a:extLst>
              <a:ext uri="{FF2B5EF4-FFF2-40B4-BE49-F238E27FC236}">
                <a16:creationId xmlns:a16="http://schemas.microsoft.com/office/drawing/2014/main" id="{3BC9B46E-15FB-87E7-A784-DE2BE0151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78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61">
            <a:extLst>
              <a:ext uri="{FF2B5EF4-FFF2-40B4-BE49-F238E27FC236}">
                <a16:creationId xmlns:a16="http://schemas.microsoft.com/office/drawing/2014/main" id="{D628A5AE-0DBD-52C2-BBA1-420CF30A68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0693" y="4859717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Oval 62">
            <a:extLst>
              <a:ext uri="{FF2B5EF4-FFF2-40B4-BE49-F238E27FC236}">
                <a16:creationId xmlns:a16="http://schemas.microsoft.com/office/drawing/2014/main" id="{5C888623-4EBE-F417-9F92-9BA71860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443" y="4408867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63">
            <a:extLst>
              <a:ext uri="{FF2B5EF4-FFF2-40B4-BE49-F238E27FC236}">
                <a16:creationId xmlns:a16="http://schemas.microsoft.com/office/drawing/2014/main" id="{69966A10-F905-26D9-B72C-69C44A21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0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10" name="Rectangle 64">
            <a:extLst>
              <a:ext uri="{FF2B5EF4-FFF2-40B4-BE49-F238E27FC236}">
                <a16:creationId xmlns:a16="http://schemas.microsoft.com/office/drawing/2014/main" id="{42E78466-EA8F-26B2-1277-EABB5324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4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1" name="Rectangle 65">
            <a:extLst>
              <a:ext uri="{FF2B5EF4-FFF2-40B4-BE49-F238E27FC236}">
                <a16:creationId xmlns:a16="http://schemas.microsoft.com/office/drawing/2014/main" id="{724B17F1-982F-3EC2-26E3-D1469EAD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8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2" name="Rectangle 66">
            <a:extLst>
              <a:ext uri="{FF2B5EF4-FFF2-40B4-BE49-F238E27FC236}">
                <a16:creationId xmlns:a16="http://schemas.microsoft.com/office/drawing/2014/main" id="{CE2C71C2-1E39-6E18-6597-35A4D278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12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3" name="Rectangle 67">
            <a:extLst>
              <a:ext uri="{FF2B5EF4-FFF2-40B4-BE49-F238E27FC236}">
                <a16:creationId xmlns:a16="http://schemas.microsoft.com/office/drawing/2014/main" id="{43F3B742-D850-D5A1-71B9-A9B6A8E3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6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4" name="Rectangle 68">
            <a:extLst>
              <a:ext uri="{FF2B5EF4-FFF2-40B4-BE49-F238E27FC236}">
                <a16:creationId xmlns:a16="http://schemas.microsoft.com/office/drawing/2014/main" id="{43F9D090-B7C8-1991-058B-EB480B126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0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5" name="Rectangle 69">
            <a:extLst>
              <a:ext uri="{FF2B5EF4-FFF2-40B4-BE49-F238E27FC236}">
                <a16:creationId xmlns:a16="http://schemas.microsoft.com/office/drawing/2014/main" id="{62470584-55DF-8A86-06A1-F37734A1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4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6" name="Rectangle 70">
            <a:extLst>
              <a:ext uri="{FF2B5EF4-FFF2-40B4-BE49-F238E27FC236}">
                <a16:creationId xmlns:a16="http://schemas.microsoft.com/office/drawing/2014/main" id="{12BAEFC2-15B1-B7ED-90AE-690F90C4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8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7" name="Rectangle 71">
            <a:extLst>
              <a:ext uri="{FF2B5EF4-FFF2-40B4-BE49-F238E27FC236}">
                <a16:creationId xmlns:a16="http://schemas.microsoft.com/office/drawing/2014/main" id="{B2B01BD2-EA42-F4DA-660F-989FDD21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2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-5</a:t>
            </a:r>
          </a:p>
        </p:txBody>
      </p:sp>
      <p:sp>
        <p:nvSpPr>
          <p:cNvPr id="118" name="Rectangle 72">
            <a:extLst>
              <a:ext uri="{FF2B5EF4-FFF2-40B4-BE49-F238E27FC236}">
                <a16:creationId xmlns:a16="http://schemas.microsoft.com/office/drawing/2014/main" id="{F0793847-0621-070B-0FCC-F4731509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6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9" name="Rectangle 73">
            <a:extLst>
              <a:ext uri="{FF2B5EF4-FFF2-40B4-BE49-F238E27FC236}">
                <a16:creationId xmlns:a16="http://schemas.microsoft.com/office/drawing/2014/main" id="{CBD805B3-EE3F-BE3B-6953-C64C2E02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0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0" name="Rectangle 74">
            <a:extLst>
              <a:ext uri="{FF2B5EF4-FFF2-40B4-BE49-F238E27FC236}">
                <a16:creationId xmlns:a16="http://schemas.microsoft.com/office/drawing/2014/main" id="{4EA9A553-7A98-1130-4BB0-779B67914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4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1" name="Rectangle 75">
            <a:extLst>
              <a:ext uri="{FF2B5EF4-FFF2-40B4-BE49-F238E27FC236}">
                <a16:creationId xmlns:a16="http://schemas.microsoft.com/office/drawing/2014/main" id="{B64E1389-1A78-53D5-2B33-BC6CEC08E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8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2" name="Rectangle 76">
            <a:extLst>
              <a:ext uri="{FF2B5EF4-FFF2-40B4-BE49-F238E27FC236}">
                <a16:creationId xmlns:a16="http://schemas.microsoft.com/office/drawing/2014/main" id="{DAB93A89-DDD1-5B64-3914-41B02E29E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2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4E914F19-51CB-A749-4ECD-F50F6CD0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6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4" name="Rectangle 78">
            <a:extLst>
              <a:ext uri="{FF2B5EF4-FFF2-40B4-BE49-F238E27FC236}">
                <a16:creationId xmlns:a16="http://schemas.microsoft.com/office/drawing/2014/main" id="{20874679-23A5-0520-5FA9-EBC505D7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2018" y="5194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5" name="Rectangle 79">
            <a:extLst>
              <a:ext uri="{FF2B5EF4-FFF2-40B4-BE49-F238E27FC236}">
                <a16:creationId xmlns:a16="http://schemas.microsoft.com/office/drawing/2014/main" id="{66A77CDC-A0C6-400E-1403-358441887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6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6" name="Rectangle 80">
            <a:extLst>
              <a:ext uri="{FF2B5EF4-FFF2-40B4-BE49-F238E27FC236}">
                <a16:creationId xmlns:a16="http://schemas.microsoft.com/office/drawing/2014/main" id="{1440BF95-D340-2094-9F69-040D5E73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18" y="3411917"/>
            <a:ext cx="44450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7" name="Rectangle 81">
            <a:extLst>
              <a:ext uri="{FF2B5EF4-FFF2-40B4-BE49-F238E27FC236}">
                <a16:creationId xmlns:a16="http://schemas.microsoft.com/office/drawing/2014/main" id="{EE48B128-744F-09D3-7190-EA8D2BC9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4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8" name="Rectangle 82">
            <a:extLst>
              <a:ext uri="{FF2B5EF4-FFF2-40B4-BE49-F238E27FC236}">
                <a16:creationId xmlns:a16="http://schemas.microsoft.com/office/drawing/2014/main" id="{FAC54089-AB71-D19D-7729-970A20ADC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018" y="22990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29" name="Rectangle 83">
            <a:extLst>
              <a:ext uri="{FF2B5EF4-FFF2-40B4-BE49-F238E27FC236}">
                <a16:creationId xmlns:a16="http://schemas.microsoft.com/office/drawing/2014/main" id="{2F0E60DF-A95C-1CB0-48FB-DA5642FD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2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30" name="Rectangle 84">
            <a:extLst>
              <a:ext uri="{FF2B5EF4-FFF2-40B4-BE49-F238E27FC236}">
                <a16:creationId xmlns:a16="http://schemas.microsoft.com/office/drawing/2014/main" id="{35CAC3BB-CB9C-1533-32BD-9B7014D5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618" y="3411917"/>
            <a:ext cx="4127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1" name="Rectangle 85">
            <a:extLst>
              <a:ext uri="{FF2B5EF4-FFF2-40B4-BE49-F238E27FC236}">
                <a16:creationId xmlns:a16="http://schemas.microsoft.com/office/drawing/2014/main" id="{CB7D7AEB-CA70-974A-D92F-4F901A01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0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2" name="Rectangle 86">
            <a:extLst>
              <a:ext uri="{FF2B5EF4-FFF2-40B4-BE49-F238E27FC236}">
                <a16:creationId xmlns:a16="http://schemas.microsoft.com/office/drawing/2014/main" id="{01B55741-5EE3-7DA9-281E-2E829F90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018" y="245148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3" name="Rectangle 87">
            <a:extLst>
              <a:ext uri="{FF2B5EF4-FFF2-40B4-BE49-F238E27FC236}">
                <a16:creationId xmlns:a16="http://schemas.microsoft.com/office/drawing/2014/main" id="{65676CFB-64C2-ADE1-46C1-68262D917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4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4" name="Rectangle 88">
            <a:extLst>
              <a:ext uri="{FF2B5EF4-FFF2-40B4-BE49-F238E27FC236}">
                <a16:creationId xmlns:a16="http://schemas.microsoft.com/office/drawing/2014/main" id="{30F1A551-5836-76D5-71C4-57BEF0E4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1592" y="3460188"/>
            <a:ext cx="47942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71663046-F363-53A5-EDFE-E69EBE28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72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6" name="Rectangle 90">
            <a:extLst>
              <a:ext uri="{FF2B5EF4-FFF2-40B4-BE49-F238E27FC236}">
                <a16:creationId xmlns:a16="http://schemas.microsoft.com/office/drawing/2014/main" id="{6826D493-2206-D664-8369-8077C16D0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618" y="13084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-4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7" name="Rectangle 91">
            <a:extLst>
              <a:ext uri="{FF2B5EF4-FFF2-40B4-BE49-F238E27FC236}">
                <a16:creationId xmlns:a16="http://schemas.microsoft.com/office/drawing/2014/main" id="{218034F0-2C1C-C6D6-F714-AE77DD32A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38" name="Rectangle 92">
            <a:extLst>
              <a:ext uri="{FF2B5EF4-FFF2-40B4-BE49-F238E27FC236}">
                <a16:creationId xmlns:a16="http://schemas.microsoft.com/office/drawing/2014/main" id="{970CD497-9825-0C98-3C37-2681A1529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217" y="3411917"/>
            <a:ext cx="41274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39" name="Rectangle 93">
            <a:extLst>
              <a:ext uri="{FF2B5EF4-FFF2-40B4-BE49-F238E27FC236}">
                <a16:creationId xmlns:a16="http://schemas.microsoft.com/office/drawing/2014/main" id="{15EC42E6-DE17-4089-27D1-AB1CF345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618" y="4432680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AF40A916-91E5-9B5C-D28B-6FDA2A04E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547" y="2418936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Rectangle 90">
            <a:extLst>
              <a:ext uri="{FF2B5EF4-FFF2-40B4-BE49-F238E27FC236}">
                <a16:creationId xmlns:a16="http://schemas.microsoft.com/office/drawing/2014/main" id="{47E761DB-AFB1-B552-9A0B-1F4201EB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660" y="2442748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42" name="Oval 31">
            <a:extLst>
              <a:ext uri="{FF2B5EF4-FFF2-40B4-BE49-F238E27FC236}">
                <a16:creationId xmlns:a16="http://schemas.microsoft.com/office/drawing/2014/main" id="{171D5C22-FA7E-42D8-3755-B9E1B33F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943" y="591724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90">
            <a:extLst>
              <a:ext uri="{FF2B5EF4-FFF2-40B4-BE49-F238E27FC236}">
                <a16:creationId xmlns:a16="http://schemas.microsoft.com/office/drawing/2014/main" id="{3A10086A-EBED-783A-3C0C-78F1EE8E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407" y="634731"/>
            <a:ext cx="4135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-5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44" name="Line 36">
            <a:extLst>
              <a:ext uri="{FF2B5EF4-FFF2-40B4-BE49-F238E27FC236}">
                <a16:creationId xmlns:a16="http://schemas.microsoft.com/office/drawing/2014/main" id="{1146A5AC-B9F5-BF5D-7A91-513327363E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9427" y="1031606"/>
            <a:ext cx="0" cy="29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C833C2B-2F0D-6E94-63CC-068A797FED75}"/>
              </a:ext>
            </a:extLst>
          </p:cNvPr>
          <p:cNvSpPr txBox="1"/>
          <p:nvPr/>
        </p:nvSpPr>
        <p:spPr>
          <a:xfrm>
            <a:off x="1015359" y="5131507"/>
            <a:ext cx="104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字段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D7CCAC0-D0D4-D43A-8994-0D962C269C53}"/>
              </a:ext>
            </a:extLst>
          </p:cNvPr>
          <p:cNvSpPr txBox="1"/>
          <p:nvPr/>
        </p:nvSpPr>
        <p:spPr>
          <a:xfrm>
            <a:off x="870103" y="5815832"/>
            <a:ext cx="1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my_judge</a:t>
            </a:r>
            <a:endParaRPr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5CD4D01-7FD2-02B9-77C9-60EE12AEB879}"/>
              </a:ext>
            </a:extLst>
          </p:cNvPr>
          <p:cNvSpPr txBox="1"/>
          <p:nvPr/>
        </p:nvSpPr>
        <p:spPr>
          <a:xfrm>
            <a:off x="2207837" y="5815832"/>
            <a:ext cx="86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-1      -1     -1      -1    -1     -1      -1     -1     -1     -1      -1     -1     -1     -1     -1      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EBFF4C-EB7A-4049-D61B-B2D830BE6C6E}"/>
              </a:ext>
            </a:extLst>
          </p:cNvPr>
          <p:cNvSpPr txBox="1"/>
          <p:nvPr/>
        </p:nvSpPr>
        <p:spPr>
          <a:xfrm>
            <a:off x="261257" y="1383475"/>
            <a:ext cx="2228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 err="1"/>
              <a:t>my_judge</a:t>
            </a:r>
            <a:r>
              <a:rPr lang="zh-CN" altLang="en-US" dirty="0"/>
              <a:t>中所有元素都为</a:t>
            </a:r>
            <a:r>
              <a:rPr lang="en-US" altLang="zh-CN" dirty="0"/>
              <a:t>-1</a:t>
            </a:r>
            <a:r>
              <a:rPr lang="zh-CN" altLang="en-US" dirty="0"/>
              <a:t>时，将</a:t>
            </a:r>
            <a:r>
              <a:rPr lang="en-US" altLang="zh-CN" dirty="0" err="1"/>
              <a:t>my_judge</a:t>
            </a:r>
            <a:r>
              <a:rPr lang="zh-CN" altLang="en-US" dirty="0"/>
              <a:t>中所有元素置</a:t>
            </a:r>
            <a:r>
              <a:rPr lang="en-US" altLang="zh-CN" dirty="0"/>
              <a:t>0</a:t>
            </a:r>
            <a:r>
              <a:rPr lang="zh-CN" altLang="en-US" dirty="0"/>
              <a:t>，并开始另一个字段</a:t>
            </a:r>
          </a:p>
        </p:txBody>
      </p:sp>
    </p:spTree>
    <p:extLst>
      <p:ext uri="{BB962C8B-B14F-4D97-AF65-F5344CB8AC3E}">
        <p14:creationId xmlns:p14="http://schemas.microsoft.com/office/powerpoint/2010/main" val="4127043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东南大学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692</Words>
  <Application>Microsoft Office PowerPoint</Application>
  <PresentationFormat>宽屏</PresentationFormat>
  <Paragraphs>228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博彦 张</cp:lastModifiedBy>
  <cp:revision>41</cp:revision>
  <dcterms:created xsi:type="dcterms:W3CDTF">2019-03-11T14:11:26Z</dcterms:created>
  <dcterms:modified xsi:type="dcterms:W3CDTF">2023-11-10T12:37:01Z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